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50" r:id="rId1"/>
  </p:sldMasterIdLst>
  <p:notesMasterIdLst>
    <p:notesMasterId r:id="rId35"/>
  </p:notesMasterIdLst>
  <p:handoutMasterIdLst>
    <p:handoutMasterId r:id="rId36"/>
  </p:handoutMasterIdLst>
  <p:sldIdLst>
    <p:sldId id="329" r:id="rId2"/>
    <p:sldId id="1175" r:id="rId3"/>
    <p:sldId id="1199" r:id="rId4"/>
    <p:sldId id="1200" r:id="rId5"/>
    <p:sldId id="1176" r:id="rId6"/>
    <p:sldId id="1177" r:id="rId7"/>
    <p:sldId id="1178" r:id="rId8"/>
    <p:sldId id="1179" r:id="rId9"/>
    <p:sldId id="1180" r:id="rId10"/>
    <p:sldId id="1181" r:id="rId11"/>
    <p:sldId id="1182" r:id="rId12"/>
    <p:sldId id="1183" r:id="rId13"/>
    <p:sldId id="1184" r:id="rId14"/>
    <p:sldId id="1185" r:id="rId15"/>
    <p:sldId id="1186" r:id="rId16"/>
    <p:sldId id="1187" r:id="rId17"/>
    <p:sldId id="1188" r:id="rId18"/>
    <p:sldId id="1189" r:id="rId19"/>
    <p:sldId id="1190" r:id="rId20"/>
    <p:sldId id="1191" r:id="rId21"/>
    <p:sldId id="1192" r:id="rId22"/>
    <p:sldId id="1193" r:id="rId23"/>
    <p:sldId id="1194" r:id="rId24"/>
    <p:sldId id="1196" r:id="rId25"/>
    <p:sldId id="1201" r:id="rId26"/>
    <p:sldId id="1203" r:id="rId27"/>
    <p:sldId id="1206" r:id="rId28"/>
    <p:sldId id="1207" r:id="rId29"/>
    <p:sldId id="1209" r:id="rId30"/>
    <p:sldId id="1208" r:id="rId31"/>
    <p:sldId id="1210" r:id="rId32"/>
    <p:sldId id="1211" r:id="rId33"/>
    <p:sldId id="1159" r:id="rId34"/>
  </p:sldIdLst>
  <p:sldSz cx="9144000" cy="6858000" type="screen4x3"/>
  <p:notesSz cx="7315200" cy="9601200"/>
  <p:defaultTextStyle>
    <a:defPPr>
      <a:defRPr lang="en-US"/>
    </a:defPPr>
    <a:lvl1pPr algn="l" rtl="0" eaLnBrk="0" fontAlgn="base" hangingPunct="0">
      <a:spcBef>
        <a:spcPct val="50000"/>
      </a:spcBef>
      <a:spcAft>
        <a:spcPct val="0"/>
      </a:spcAft>
      <a:buChar char="•"/>
      <a:defRPr sz="2000" i="1" kern="1200">
        <a:solidFill>
          <a:schemeClr val="tx1"/>
        </a:solidFill>
        <a:latin typeface="Garamond" panose="02020404030301010803" pitchFamily="18" charset="0"/>
        <a:ea typeface="+mn-ea"/>
        <a:cs typeface="Arial" panose="020B0604020202020204" pitchFamily="34" charset="0"/>
      </a:defRPr>
    </a:lvl1pPr>
    <a:lvl2pPr marL="457200" algn="l" rtl="0" eaLnBrk="0" fontAlgn="base" hangingPunct="0">
      <a:spcBef>
        <a:spcPct val="50000"/>
      </a:spcBef>
      <a:spcAft>
        <a:spcPct val="0"/>
      </a:spcAft>
      <a:buChar char="•"/>
      <a:defRPr sz="2000" i="1" kern="1200">
        <a:solidFill>
          <a:schemeClr val="tx1"/>
        </a:solidFill>
        <a:latin typeface="Garamond" panose="02020404030301010803" pitchFamily="18" charset="0"/>
        <a:ea typeface="+mn-ea"/>
        <a:cs typeface="Arial" panose="020B0604020202020204" pitchFamily="34" charset="0"/>
      </a:defRPr>
    </a:lvl2pPr>
    <a:lvl3pPr marL="914400" algn="l" rtl="0" eaLnBrk="0" fontAlgn="base" hangingPunct="0">
      <a:spcBef>
        <a:spcPct val="50000"/>
      </a:spcBef>
      <a:spcAft>
        <a:spcPct val="0"/>
      </a:spcAft>
      <a:buChar char="•"/>
      <a:defRPr sz="2000" i="1" kern="1200">
        <a:solidFill>
          <a:schemeClr val="tx1"/>
        </a:solidFill>
        <a:latin typeface="Garamond" panose="02020404030301010803" pitchFamily="18" charset="0"/>
        <a:ea typeface="+mn-ea"/>
        <a:cs typeface="Arial" panose="020B0604020202020204" pitchFamily="34" charset="0"/>
      </a:defRPr>
    </a:lvl3pPr>
    <a:lvl4pPr marL="1371600" algn="l" rtl="0" eaLnBrk="0" fontAlgn="base" hangingPunct="0">
      <a:spcBef>
        <a:spcPct val="50000"/>
      </a:spcBef>
      <a:spcAft>
        <a:spcPct val="0"/>
      </a:spcAft>
      <a:buChar char="•"/>
      <a:defRPr sz="2000" i="1" kern="1200">
        <a:solidFill>
          <a:schemeClr val="tx1"/>
        </a:solidFill>
        <a:latin typeface="Garamond" panose="02020404030301010803" pitchFamily="18" charset="0"/>
        <a:ea typeface="+mn-ea"/>
        <a:cs typeface="Arial" panose="020B0604020202020204" pitchFamily="34" charset="0"/>
      </a:defRPr>
    </a:lvl4pPr>
    <a:lvl5pPr marL="1828800" algn="l" rtl="0" eaLnBrk="0" fontAlgn="base" hangingPunct="0">
      <a:spcBef>
        <a:spcPct val="50000"/>
      </a:spcBef>
      <a:spcAft>
        <a:spcPct val="0"/>
      </a:spcAft>
      <a:buChar char="•"/>
      <a:defRPr sz="2000" i="1" kern="1200">
        <a:solidFill>
          <a:schemeClr val="tx1"/>
        </a:solidFill>
        <a:latin typeface="Garamond" panose="02020404030301010803" pitchFamily="18" charset="0"/>
        <a:ea typeface="+mn-ea"/>
        <a:cs typeface="Arial" panose="020B0604020202020204" pitchFamily="34" charset="0"/>
      </a:defRPr>
    </a:lvl5pPr>
    <a:lvl6pPr marL="2286000" algn="l" defTabSz="914400" rtl="0" eaLnBrk="1" latinLnBrk="0" hangingPunct="1">
      <a:defRPr sz="2000" i="1" kern="1200">
        <a:solidFill>
          <a:schemeClr val="tx1"/>
        </a:solidFill>
        <a:latin typeface="Garamond" panose="02020404030301010803" pitchFamily="18" charset="0"/>
        <a:ea typeface="+mn-ea"/>
        <a:cs typeface="Arial" panose="020B0604020202020204" pitchFamily="34" charset="0"/>
      </a:defRPr>
    </a:lvl6pPr>
    <a:lvl7pPr marL="2743200" algn="l" defTabSz="914400" rtl="0" eaLnBrk="1" latinLnBrk="0" hangingPunct="1">
      <a:defRPr sz="2000" i="1" kern="1200">
        <a:solidFill>
          <a:schemeClr val="tx1"/>
        </a:solidFill>
        <a:latin typeface="Garamond" panose="02020404030301010803" pitchFamily="18" charset="0"/>
        <a:ea typeface="+mn-ea"/>
        <a:cs typeface="Arial" panose="020B0604020202020204" pitchFamily="34" charset="0"/>
      </a:defRPr>
    </a:lvl7pPr>
    <a:lvl8pPr marL="3200400" algn="l" defTabSz="914400" rtl="0" eaLnBrk="1" latinLnBrk="0" hangingPunct="1">
      <a:defRPr sz="2000" i="1" kern="1200">
        <a:solidFill>
          <a:schemeClr val="tx1"/>
        </a:solidFill>
        <a:latin typeface="Garamond" panose="02020404030301010803" pitchFamily="18" charset="0"/>
        <a:ea typeface="+mn-ea"/>
        <a:cs typeface="Arial" panose="020B0604020202020204" pitchFamily="34" charset="0"/>
      </a:defRPr>
    </a:lvl8pPr>
    <a:lvl9pPr marL="3657600" algn="l" defTabSz="914400" rtl="0" eaLnBrk="1" latinLnBrk="0" hangingPunct="1">
      <a:defRPr sz="2000" i="1" kern="1200">
        <a:solidFill>
          <a:schemeClr val="tx1"/>
        </a:solidFill>
        <a:latin typeface="Garamond" panose="02020404030301010803" pitchFamily="18" charset="0"/>
        <a:ea typeface="+mn-ea"/>
        <a:cs typeface="Arial" panose="020B0604020202020204" pitchFamily="34" charset="0"/>
      </a:defRPr>
    </a:lvl9pPr>
  </p:defaultTextStyle>
  <p:extLst>
    <p:ext uri="{EFAFB233-063F-42B5-8137-9DF3F51BA10A}">
      <p15:sldGuideLst xmlns:p15="http://schemas.microsoft.com/office/powerpoint/2012/main">
        <p15:guide id="1" orient="horz" pos="480">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BM" initials="A" lastIdx="1" clrIdx="0">
    <p:extLst/>
  </p:cmAuthor>
  <p:cmAuthor id="2" name="Liangliang Cao" initials="" lastIdx="1" clrIdx="1"/>
  <p:cmAuthor id="3" name="Tanya Tang" initials="TT" lastIdx="2" clrIdx="2">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6600"/>
    <a:srgbClr val="0066FF"/>
    <a:srgbClr val="CC6600"/>
    <a:srgbClr val="0033CC"/>
    <a:srgbClr val="002060"/>
    <a:srgbClr val="FF3300"/>
    <a:srgbClr val="808080"/>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076" autoAdjust="0"/>
    <p:restoredTop sz="84178" autoAdjust="0"/>
  </p:normalViewPr>
  <p:slideViewPr>
    <p:cSldViewPr snapToGrid="0" showGuides="1">
      <p:cViewPr>
        <p:scale>
          <a:sx n="95" d="100"/>
          <a:sy n="95" d="100"/>
        </p:scale>
        <p:origin x="848" y="144"/>
      </p:cViewPr>
      <p:guideLst>
        <p:guide orient="horz" pos="48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commentAuthors" Target="commentAuthors.xml"/><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6802" name="Rectangle 2"/>
          <p:cNvSpPr>
            <a:spLocks noGrp="1" noChangeArrowheads="1"/>
          </p:cNvSpPr>
          <p:nvPr>
            <p:ph type="hdr" sz="quarter"/>
          </p:nvPr>
        </p:nvSpPr>
        <p:spPr bwMode="auto">
          <a:xfrm>
            <a:off x="0" y="0"/>
            <a:ext cx="3170238" cy="4810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7539" tIns="48771" rIns="97539" bIns="48771" numCol="1" anchor="t" anchorCtr="0" compatLnSpc="1">
            <a:prstTxWarp prst="textNoShape">
              <a:avLst/>
            </a:prstTxWarp>
          </a:bodyPr>
          <a:lstStyle>
            <a:lvl1pPr defTabSz="976313" eaLnBrk="1" hangingPunct="1">
              <a:spcBef>
                <a:spcPct val="0"/>
              </a:spcBef>
              <a:buFontTx/>
              <a:buNone/>
              <a:defRPr sz="1300" i="0">
                <a:latin typeface="Arial" panose="020B0604020202020204" pitchFamily="34" charset="0"/>
              </a:defRPr>
            </a:lvl1pPr>
          </a:lstStyle>
          <a:p>
            <a:endParaRPr lang="en-US" altLang="en-US"/>
          </a:p>
        </p:txBody>
      </p:sp>
      <p:sp>
        <p:nvSpPr>
          <p:cNvPr id="76803" name="Rectangle 3"/>
          <p:cNvSpPr>
            <a:spLocks noGrp="1" noChangeArrowheads="1"/>
          </p:cNvSpPr>
          <p:nvPr>
            <p:ph type="dt" sz="quarter" idx="1"/>
          </p:nvPr>
        </p:nvSpPr>
        <p:spPr bwMode="auto">
          <a:xfrm>
            <a:off x="4143375" y="0"/>
            <a:ext cx="3170238" cy="4810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7539" tIns="48771" rIns="97539" bIns="48771" numCol="1" anchor="t" anchorCtr="0" compatLnSpc="1">
            <a:prstTxWarp prst="textNoShape">
              <a:avLst/>
            </a:prstTxWarp>
          </a:bodyPr>
          <a:lstStyle>
            <a:lvl1pPr algn="r" defTabSz="976313" eaLnBrk="1" hangingPunct="1">
              <a:spcBef>
                <a:spcPct val="0"/>
              </a:spcBef>
              <a:buFontTx/>
              <a:buNone/>
              <a:defRPr sz="1300" i="0">
                <a:latin typeface="Arial" panose="020B0604020202020204" pitchFamily="34" charset="0"/>
              </a:defRPr>
            </a:lvl1pPr>
          </a:lstStyle>
          <a:p>
            <a:endParaRPr lang="en-US" altLang="en-US"/>
          </a:p>
        </p:txBody>
      </p:sp>
      <p:sp>
        <p:nvSpPr>
          <p:cNvPr id="76804" name="Rectangle 4"/>
          <p:cNvSpPr>
            <a:spLocks noGrp="1" noChangeArrowheads="1"/>
          </p:cNvSpPr>
          <p:nvPr>
            <p:ph type="ftr" sz="quarter" idx="2"/>
          </p:nvPr>
        </p:nvSpPr>
        <p:spPr bwMode="auto">
          <a:xfrm>
            <a:off x="0" y="9118600"/>
            <a:ext cx="3170238" cy="4810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7539" tIns="48771" rIns="97539" bIns="48771" numCol="1" anchor="b" anchorCtr="0" compatLnSpc="1">
            <a:prstTxWarp prst="textNoShape">
              <a:avLst/>
            </a:prstTxWarp>
          </a:bodyPr>
          <a:lstStyle>
            <a:lvl1pPr defTabSz="976313" eaLnBrk="1" hangingPunct="1">
              <a:spcBef>
                <a:spcPct val="0"/>
              </a:spcBef>
              <a:buFontTx/>
              <a:buNone/>
              <a:defRPr sz="1300" i="0">
                <a:latin typeface="Arial" panose="020B0604020202020204" pitchFamily="34" charset="0"/>
              </a:defRPr>
            </a:lvl1pPr>
          </a:lstStyle>
          <a:p>
            <a:endParaRPr lang="en-US" altLang="en-US"/>
          </a:p>
        </p:txBody>
      </p:sp>
      <p:sp>
        <p:nvSpPr>
          <p:cNvPr id="76805" name="Rectangle 5"/>
          <p:cNvSpPr>
            <a:spLocks noGrp="1" noChangeArrowheads="1"/>
          </p:cNvSpPr>
          <p:nvPr>
            <p:ph type="sldNum" sz="quarter" idx="3"/>
          </p:nvPr>
        </p:nvSpPr>
        <p:spPr bwMode="auto">
          <a:xfrm>
            <a:off x="4143375" y="9118600"/>
            <a:ext cx="3170238" cy="4810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7539" tIns="48771" rIns="97539" bIns="48771" numCol="1" anchor="b" anchorCtr="0" compatLnSpc="1">
            <a:prstTxWarp prst="textNoShape">
              <a:avLst/>
            </a:prstTxWarp>
          </a:bodyPr>
          <a:lstStyle>
            <a:lvl1pPr algn="r" defTabSz="976313" eaLnBrk="1" hangingPunct="1">
              <a:spcBef>
                <a:spcPct val="0"/>
              </a:spcBef>
              <a:buFontTx/>
              <a:buNone/>
              <a:defRPr sz="1300" i="0">
                <a:latin typeface="Arial" panose="020B0604020202020204" pitchFamily="34" charset="0"/>
              </a:defRPr>
            </a:lvl1pPr>
          </a:lstStyle>
          <a:p>
            <a:fld id="{EEF81D00-425F-46F1-9FDB-415D13E3A276}" type="slidenum">
              <a:rPr lang="en-US" altLang="en-US"/>
              <a:pPr/>
              <a:t>‹#›</a:t>
            </a:fld>
            <a:endParaRPr lang="en-US" altLang="en-US"/>
          </a:p>
        </p:txBody>
      </p:sp>
    </p:spTree>
    <p:extLst>
      <p:ext uri="{BB962C8B-B14F-4D97-AF65-F5344CB8AC3E}">
        <p14:creationId xmlns:p14="http://schemas.microsoft.com/office/powerpoint/2010/main" val="69872889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png>
</file>

<file path=ppt/media/image35.png>
</file>

<file path=ppt/media/image36.png>
</file>

<file path=ppt/media/image37.png>
</file>

<file path=ppt/media/image38.png>
</file>

<file path=ppt/media/image39.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3170238" cy="4810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7539" tIns="48771" rIns="97539" bIns="48771" numCol="1" anchor="t" anchorCtr="0" compatLnSpc="1">
            <a:prstTxWarp prst="textNoShape">
              <a:avLst/>
            </a:prstTxWarp>
          </a:bodyPr>
          <a:lstStyle>
            <a:lvl1pPr defTabSz="976313" eaLnBrk="1" hangingPunct="1">
              <a:spcBef>
                <a:spcPct val="0"/>
              </a:spcBef>
              <a:buFontTx/>
              <a:buNone/>
              <a:defRPr sz="1300" i="0">
                <a:latin typeface="Arial" panose="020B0604020202020204" pitchFamily="34" charset="0"/>
              </a:defRPr>
            </a:lvl1pPr>
          </a:lstStyle>
          <a:p>
            <a:endParaRPr lang="en-US" altLang="en-US"/>
          </a:p>
        </p:txBody>
      </p:sp>
      <p:sp>
        <p:nvSpPr>
          <p:cNvPr id="7171" name="Rectangle 3"/>
          <p:cNvSpPr>
            <a:spLocks noGrp="1" noChangeArrowheads="1"/>
          </p:cNvSpPr>
          <p:nvPr>
            <p:ph type="dt" idx="1"/>
          </p:nvPr>
        </p:nvSpPr>
        <p:spPr bwMode="auto">
          <a:xfrm>
            <a:off x="4143375" y="0"/>
            <a:ext cx="3170238" cy="4810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7539" tIns="48771" rIns="97539" bIns="48771" numCol="1" anchor="t" anchorCtr="0" compatLnSpc="1">
            <a:prstTxWarp prst="textNoShape">
              <a:avLst/>
            </a:prstTxWarp>
          </a:bodyPr>
          <a:lstStyle>
            <a:lvl1pPr algn="r" defTabSz="976313" eaLnBrk="1" hangingPunct="1">
              <a:spcBef>
                <a:spcPct val="0"/>
              </a:spcBef>
              <a:buFontTx/>
              <a:buNone/>
              <a:defRPr sz="1300" i="0">
                <a:latin typeface="Arial" panose="020B0604020202020204" pitchFamily="34" charset="0"/>
              </a:defRPr>
            </a:lvl1pPr>
          </a:lstStyle>
          <a:p>
            <a:endParaRPr lang="en-US" altLang="en-US"/>
          </a:p>
        </p:txBody>
      </p:sp>
      <p:sp>
        <p:nvSpPr>
          <p:cNvPr id="48132" name="Rectangle 4"/>
          <p:cNvSpPr>
            <a:spLocks noGrp="1" noRot="1" noChangeAspect="1" noChangeArrowheads="1" noTextEdit="1"/>
          </p:cNvSpPr>
          <p:nvPr>
            <p:ph type="sldImg" idx="2"/>
          </p:nvPr>
        </p:nvSpPr>
        <p:spPr bwMode="auto">
          <a:xfrm>
            <a:off x="1258888" y="719138"/>
            <a:ext cx="4800600" cy="3600450"/>
          </a:xfrm>
          <a:prstGeom prst="rect">
            <a:avLst/>
          </a:prstGeom>
          <a:noFill/>
          <a:ln w="9525">
            <a:solidFill>
              <a:srgbClr val="000000"/>
            </a:solidFill>
            <a:miter lim="80000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dist="35921" dir="2700000" algn="ctr" rotWithShape="0">
                    <a:srgbClr val="808080"/>
                  </a:outerShdw>
                </a:effectLst>
              </a14:hiddenEffects>
            </a:ext>
            <a:ext uri="{53640926-AAD7-44d8-BBD7-CCE9431645EC}">
              <a14:shadowObscured xmlns="" xmlns:a14="http://schemas.microsoft.com/office/drawing/2010/main" val="1"/>
            </a:ext>
          </a:extLst>
        </p:spPr>
      </p:sp>
      <p:sp>
        <p:nvSpPr>
          <p:cNvPr id="7173" name="Rectangle 5"/>
          <p:cNvSpPr>
            <a:spLocks noGrp="1" noChangeArrowheads="1"/>
          </p:cNvSpPr>
          <p:nvPr>
            <p:ph type="body" sz="quarter" idx="3"/>
          </p:nvPr>
        </p:nvSpPr>
        <p:spPr bwMode="auto">
          <a:xfrm>
            <a:off x="731838" y="4560888"/>
            <a:ext cx="5851525" cy="43211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7539" tIns="48771" rIns="97539" bIns="48771"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7174" name="Rectangle 6"/>
          <p:cNvSpPr>
            <a:spLocks noGrp="1" noChangeArrowheads="1"/>
          </p:cNvSpPr>
          <p:nvPr>
            <p:ph type="ftr" sz="quarter" idx="4"/>
          </p:nvPr>
        </p:nvSpPr>
        <p:spPr bwMode="auto">
          <a:xfrm>
            <a:off x="0" y="9118600"/>
            <a:ext cx="3170238" cy="4810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7539" tIns="48771" rIns="97539" bIns="48771" numCol="1" anchor="b" anchorCtr="0" compatLnSpc="1">
            <a:prstTxWarp prst="textNoShape">
              <a:avLst/>
            </a:prstTxWarp>
          </a:bodyPr>
          <a:lstStyle>
            <a:lvl1pPr defTabSz="976313" eaLnBrk="1" hangingPunct="1">
              <a:spcBef>
                <a:spcPct val="0"/>
              </a:spcBef>
              <a:buFontTx/>
              <a:buNone/>
              <a:defRPr sz="1300" i="0">
                <a:latin typeface="Arial" panose="020B0604020202020204" pitchFamily="34" charset="0"/>
              </a:defRPr>
            </a:lvl1pPr>
          </a:lstStyle>
          <a:p>
            <a:endParaRPr lang="en-US" altLang="en-US"/>
          </a:p>
        </p:txBody>
      </p:sp>
      <p:sp>
        <p:nvSpPr>
          <p:cNvPr id="7175" name="Rectangle 7"/>
          <p:cNvSpPr>
            <a:spLocks noGrp="1" noChangeArrowheads="1"/>
          </p:cNvSpPr>
          <p:nvPr>
            <p:ph type="sldNum" sz="quarter" idx="5"/>
          </p:nvPr>
        </p:nvSpPr>
        <p:spPr bwMode="auto">
          <a:xfrm>
            <a:off x="4143375" y="9118600"/>
            <a:ext cx="3170238" cy="4810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7539" tIns="48771" rIns="97539" bIns="48771" numCol="1" anchor="b" anchorCtr="0" compatLnSpc="1">
            <a:prstTxWarp prst="textNoShape">
              <a:avLst/>
            </a:prstTxWarp>
          </a:bodyPr>
          <a:lstStyle>
            <a:lvl1pPr algn="r" defTabSz="976313" eaLnBrk="1" hangingPunct="1">
              <a:spcBef>
                <a:spcPct val="0"/>
              </a:spcBef>
              <a:buFontTx/>
              <a:buNone/>
              <a:defRPr sz="1300" i="0">
                <a:latin typeface="Arial" panose="020B0604020202020204" pitchFamily="34" charset="0"/>
              </a:defRPr>
            </a:lvl1pPr>
          </a:lstStyle>
          <a:p>
            <a:fld id="{E693170F-2888-4C4F-BA2B-BA1E275CC2A1}" type="slidenum">
              <a:rPr lang="en-US" altLang="en-US"/>
              <a:pPr/>
              <a:t>‹#›</a:t>
            </a:fld>
            <a:endParaRPr lang="en-US" altLang="en-US"/>
          </a:p>
        </p:txBody>
      </p:sp>
    </p:spTree>
    <p:extLst>
      <p:ext uri="{BB962C8B-B14F-4D97-AF65-F5344CB8AC3E}">
        <p14:creationId xmlns:p14="http://schemas.microsoft.com/office/powerpoint/2010/main" val="356223438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lvl1pPr defTabSz="976313">
              <a:defRPr sz="2000" i="1">
                <a:solidFill>
                  <a:schemeClr val="tx1"/>
                </a:solidFill>
                <a:latin typeface="Garamond" panose="02020404030301010803" pitchFamily="18" charset="0"/>
                <a:cs typeface="Arial" panose="020B0604020202020204" pitchFamily="34" charset="0"/>
              </a:defRPr>
            </a:lvl1pPr>
            <a:lvl2pPr marL="749300" indent="-287338" defTabSz="976313">
              <a:defRPr sz="2000" i="1">
                <a:solidFill>
                  <a:schemeClr val="tx1"/>
                </a:solidFill>
                <a:latin typeface="Garamond" panose="02020404030301010803" pitchFamily="18" charset="0"/>
                <a:cs typeface="Arial" panose="020B0604020202020204" pitchFamily="34" charset="0"/>
              </a:defRPr>
            </a:lvl2pPr>
            <a:lvl3pPr marL="1154113" indent="-231775" defTabSz="976313">
              <a:defRPr sz="2000" i="1">
                <a:solidFill>
                  <a:schemeClr val="tx1"/>
                </a:solidFill>
                <a:latin typeface="Garamond" panose="02020404030301010803" pitchFamily="18" charset="0"/>
                <a:cs typeface="Arial" panose="020B0604020202020204" pitchFamily="34" charset="0"/>
              </a:defRPr>
            </a:lvl3pPr>
            <a:lvl4pPr marL="1616075" indent="-231775" defTabSz="976313">
              <a:defRPr sz="2000" i="1">
                <a:solidFill>
                  <a:schemeClr val="tx1"/>
                </a:solidFill>
                <a:latin typeface="Garamond" panose="02020404030301010803" pitchFamily="18" charset="0"/>
                <a:cs typeface="Arial" panose="020B0604020202020204" pitchFamily="34" charset="0"/>
              </a:defRPr>
            </a:lvl4pPr>
            <a:lvl5pPr marL="2076450" indent="-231775" defTabSz="976313">
              <a:defRPr sz="2000" i="1">
                <a:solidFill>
                  <a:schemeClr val="tx1"/>
                </a:solidFill>
                <a:latin typeface="Garamond" panose="02020404030301010803" pitchFamily="18" charset="0"/>
                <a:cs typeface="Arial" panose="020B0604020202020204" pitchFamily="34" charset="0"/>
              </a:defRPr>
            </a:lvl5pPr>
            <a:lvl6pPr marL="2533650" indent="-231775" defTabSz="976313" eaLnBrk="0" fontAlgn="base" hangingPunct="0">
              <a:spcBef>
                <a:spcPct val="50000"/>
              </a:spcBef>
              <a:spcAft>
                <a:spcPct val="0"/>
              </a:spcAft>
              <a:buChar char="•"/>
              <a:defRPr sz="2000" i="1">
                <a:solidFill>
                  <a:schemeClr val="tx1"/>
                </a:solidFill>
                <a:latin typeface="Garamond" panose="02020404030301010803" pitchFamily="18" charset="0"/>
                <a:cs typeface="Arial" panose="020B0604020202020204" pitchFamily="34" charset="0"/>
              </a:defRPr>
            </a:lvl6pPr>
            <a:lvl7pPr marL="2990850" indent="-231775" defTabSz="976313" eaLnBrk="0" fontAlgn="base" hangingPunct="0">
              <a:spcBef>
                <a:spcPct val="50000"/>
              </a:spcBef>
              <a:spcAft>
                <a:spcPct val="0"/>
              </a:spcAft>
              <a:buChar char="•"/>
              <a:defRPr sz="2000" i="1">
                <a:solidFill>
                  <a:schemeClr val="tx1"/>
                </a:solidFill>
                <a:latin typeface="Garamond" panose="02020404030301010803" pitchFamily="18" charset="0"/>
                <a:cs typeface="Arial" panose="020B0604020202020204" pitchFamily="34" charset="0"/>
              </a:defRPr>
            </a:lvl7pPr>
            <a:lvl8pPr marL="3448050" indent="-231775" defTabSz="976313" eaLnBrk="0" fontAlgn="base" hangingPunct="0">
              <a:spcBef>
                <a:spcPct val="50000"/>
              </a:spcBef>
              <a:spcAft>
                <a:spcPct val="0"/>
              </a:spcAft>
              <a:buChar char="•"/>
              <a:defRPr sz="2000" i="1">
                <a:solidFill>
                  <a:schemeClr val="tx1"/>
                </a:solidFill>
                <a:latin typeface="Garamond" panose="02020404030301010803" pitchFamily="18" charset="0"/>
                <a:cs typeface="Arial" panose="020B0604020202020204" pitchFamily="34" charset="0"/>
              </a:defRPr>
            </a:lvl8pPr>
            <a:lvl9pPr marL="3905250" indent="-231775" defTabSz="976313" eaLnBrk="0" fontAlgn="base" hangingPunct="0">
              <a:spcBef>
                <a:spcPct val="50000"/>
              </a:spcBef>
              <a:spcAft>
                <a:spcPct val="0"/>
              </a:spcAft>
              <a:buChar char="•"/>
              <a:defRPr sz="2000" i="1">
                <a:solidFill>
                  <a:schemeClr val="tx1"/>
                </a:solidFill>
                <a:latin typeface="Garamond" panose="02020404030301010803" pitchFamily="18" charset="0"/>
                <a:cs typeface="Arial" panose="020B0604020202020204" pitchFamily="34" charset="0"/>
              </a:defRPr>
            </a:lvl9pPr>
          </a:lstStyle>
          <a:p>
            <a:fld id="{BD26A833-E452-4C26-886A-84C578772F64}" type="slidenum">
              <a:rPr lang="en-US" altLang="en-US" sz="1300" i="0">
                <a:latin typeface="Arial" panose="020B0604020202020204" pitchFamily="34" charset="0"/>
              </a:rPr>
              <a:pPr/>
              <a:t>1</a:t>
            </a:fld>
            <a:endParaRPr lang="en-US" altLang="en-US" sz="1300" i="0">
              <a:latin typeface="Arial" panose="020B0604020202020204" pitchFamily="34" charset="0"/>
            </a:endParaRPr>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p:txBody>
          <a:bodyPr/>
          <a:lstStyle/>
          <a:p>
            <a:pPr marL="228600" marR="0" lvl="0" indent="-228600" algn="l" defTabSz="914400" rtl="0" eaLnBrk="1" fontAlgn="base" latinLnBrk="0" hangingPunct="1">
              <a:lnSpc>
                <a:spcPct val="100000"/>
              </a:lnSpc>
              <a:spcBef>
                <a:spcPct val="30000"/>
              </a:spcBef>
              <a:spcAft>
                <a:spcPct val="0"/>
              </a:spcAft>
              <a:buClrTx/>
              <a:buSzTx/>
              <a:buFontTx/>
              <a:buNone/>
              <a:tabLst/>
              <a:defRPr/>
            </a:pPr>
            <a:endParaRPr lang="en-US" altLang="zh-CN" dirty="0" smtClean="0"/>
          </a:p>
        </p:txBody>
      </p:sp>
    </p:spTree>
    <p:extLst>
      <p:ext uri="{BB962C8B-B14F-4D97-AF65-F5344CB8AC3E}">
        <p14:creationId xmlns:p14="http://schemas.microsoft.com/office/powerpoint/2010/main" val="32644367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C621197-89AF-8C47-8422-CF4C9AA1E213}" type="slidenum">
              <a:rPr lang="en-US" altLang="en-US"/>
              <a:pPr/>
              <a:t>13</a:t>
            </a:fld>
            <a:endParaRPr lang="en-US" altLang="en-US"/>
          </a:p>
        </p:txBody>
      </p:sp>
      <p:sp>
        <p:nvSpPr>
          <p:cNvPr id="348162" name="Rectangle 2"/>
          <p:cNvSpPr>
            <a:spLocks noRot="1" noChangeArrowheads="1" noTextEdit="1"/>
          </p:cNvSpPr>
          <p:nvPr>
            <p:ph type="sldImg"/>
          </p:nvPr>
        </p:nvSpPr>
        <p:spPr>
          <a:xfrm>
            <a:off x="1257300" y="720725"/>
            <a:ext cx="4800600" cy="3600450"/>
          </a:xfrm>
          <a:ln/>
        </p:spPr>
      </p:sp>
      <p:sp>
        <p:nvSpPr>
          <p:cNvPr id="348163" name="Rectangle 3"/>
          <p:cNvSpPr>
            <a:spLocks noGrp="1" noChangeArrowheads="1"/>
          </p:cNvSpPr>
          <p:nvPr>
            <p:ph type="body" idx="1"/>
          </p:nvPr>
        </p:nvSpPr>
        <p:spPr>
          <a:xfrm>
            <a:off x="731838" y="4560888"/>
            <a:ext cx="5851525" cy="4319587"/>
          </a:xfrm>
        </p:spPr>
        <p:txBody>
          <a:bodyPr/>
          <a:lstStyle/>
          <a:p>
            <a:endParaRPr lang="en-US" altLang="en-US"/>
          </a:p>
        </p:txBody>
      </p:sp>
    </p:spTree>
    <p:extLst>
      <p:ext uri="{BB962C8B-B14F-4D97-AF65-F5344CB8AC3E}">
        <p14:creationId xmlns:p14="http://schemas.microsoft.com/office/powerpoint/2010/main" val="14172591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73C29AB-9C1F-934E-B93F-3DCE750E9041}" type="slidenum">
              <a:rPr lang="en-US" altLang="en-US"/>
              <a:pPr/>
              <a:t>14</a:t>
            </a:fld>
            <a:endParaRPr lang="en-US" altLang="en-US"/>
          </a:p>
        </p:txBody>
      </p:sp>
      <p:sp>
        <p:nvSpPr>
          <p:cNvPr id="350210" name="Rectangle 2"/>
          <p:cNvSpPr>
            <a:spLocks noRot="1" noChangeArrowheads="1" noTextEdit="1"/>
          </p:cNvSpPr>
          <p:nvPr>
            <p:ph type="sldImg"/>
          </p:nvPr>
        </p:nvSpPr>
        <p:spPr>
          <a:xfrm>
            <a:off x="1257300" y="720725"/>
            <a:ext cx="4800600" cy="3600450"/>
          </a:xfrm>
          <a:ln/>
        </p:spPr>
      </p:sp>
      <p:sp>
        <p:nvSpPr>
          <p:cNvPr id="350211" name="Rectangle 3"/>
          <p:cNvSpPr>
            <a:spLocks noGrp="1" noChangeArrowheads="1"/>
          </p:cNvSpPr>
          <p:nvPr>
            <p:ph type="body" idx="1"/>
          </p:nvPr>
        </p:nvSpPr>
        <p:spPr>
          <a:xfrm>
            <a:off x="731838" y="4560888"/>
            <a:ext cx="5851525" cy="4319587"/>
          </a:xfrm>
        </p:spPr>
        <p:txBody>
          <a:bodyPr/>
          <a:lstStyle/>
          <a:p>
            <a:endParaRPr lang="en-US" altLang="en-US"/>
          </a:p>
        </p:txBody>
      </p:sp>
    </p:spTree>
    <p:extLst>
      <p:ext uri="{BB962C8B-B14F-4D97-AF65-F5344CB8AC3E}">
        <p14:creationId xmlns:p14="http://schemas.microsoft.com/office/powerpoint/2010/main" val="8485079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7B654CC-67E8-C747-8FAD-8B061DB6495F}" type="slidenum">
              <a:rPr lang="en-US" altLang="en-US"/>
              <a:pPr/>
              <a:t>15</a:t>
            </a:fld>
            <a:endParaRPr lang="en-US" altLang="en-US"/>
          </a:p>
        </p:txBody>
      </p:sp>
      <p:sp>
        <p:nvSpPr>
          <p:cNvPr id="352258" name="Rectangle 2"/>
          <p:cNvSpPr>
            <a:spLocks noRot="1" noChangeArrowheads="1" noTextEdit="1"/>
          </p:cNvSpPr>
          <p:nvPr>
            <p:ph type="sldImg"/>
          </p:nvPr>
        </p:nvSpPr>
        <p:spPr>
          <a:xfrm>
            <a:off x="1257300" y="720725"/>
            <a:ext cx="4800600" cy="3600450"/>
          </a:xfrm>
          <a:ln/>
        </p:spPr>
      </p:sp>
      <p:sp>
        <p:nvSpPr>
          <p:cNvPr id="352259" name="Rectangle 3"/>
          <p:cNvSpPr>
            <a:spLocks noGrp="1" noChangeArrowheads="1"/>
          </p:cNvSpPr>
          <p:nvPr>
            <p:ph type="body" idx="1"/>
          </p:nvPr>
        </p:nvSpPr>
        <p:spPr>
          <a:xfrm>
            <a:off x="731838" y="4560888"/>
            <a:ext cx="5851525" cy="4319587"/>
          </a:xfrm>
        </p:spPr>
        <p:txBody>
          <a:bodyPr/>
          <a:lstStyle/>
          <a:p>
            <a:endParaRPr lang="en-US" altLang="en-US"/>
          </a:p>
        </p:txBody>
      </p:sp>
    </p:spTree>
    <p:extLst>
      <p:ext uri="{BB962C8B-B14F-4D97-AF65-F5344CB8AC3E}">
        <p14:creationId xmlns:p14="http://schemas.microsoft.com/office/powerpoint/2010/main" val="13336242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4371FBE-73A9-1F4B-B7B6-3C2835EF0389}" type="slidenum">
              <a:rPr lang="en-US" altLang="en-US"/>
              <a:pPr/>
              <a:t>16</a:t>
            </a:fld>
            <a:endParaRPr lang="en-US" altLang="en-US"/>
          </a:p>
        </p:txBody>
      </p:sp>
      <p:sp>
        <p:nvSpPr>
          <p:cNvPr id="354306" name="Rectangle 2"/>
          <p:cNvSpPr>
            <a:spLocks noRot="1" noChangeArrowheads="1" noTextEdit="1"/>
          </p:cNvSpPr>
          <p:nvPr>
            <p:ph type="sldImg"/>
          </p:nvPr>
        </p:nvSpPr>
        <p:spPr>
          <a:xfrm>
            <a:off x="1257300" y="720725"/>
            <a:ext cx="4800600" cy="3600450"/>
          </a:xfrm>
          <a:ln/>
        </p:spPr>
      </p:sp>
      <p:sp>
        <p:nvSpPr>
          <p:cNvPr id="354307" name="Rectangle 3"/>
          <p:cNvSpPr>
            <a:spLocks noGrp="1" noChangeArrowheads="1"/>
          </p:cNvSpPr>
          <p:nvPr>
            <p:ph type="body" idx="1"/>
          </p:nvPr>
        </p:nvSpPr>
        <p:spPr>
          <a:xfrm>
            <a:off x="731838" y="4560888"/>
            <a:ext cx="5851525" cy="4319587"/>
          </a:xfrm>
        </p:spPr>
        <p:txBody>
          <a:bodyPr/>
          <a:lstStyle/>
          <a:p>
            <a:endParaRPr lang="en-US" altLang="en-US"/>
          </a:p>
        </p:txBody>
      </p:sp>
    </p:spTree>
    <p:extLst>
      <p:ext uri="{BB962C8B-B14F-4D97-AF65-F5344CB8AC3E}">
        <p14:creationId xmlns:p14="http://schemas.microsoft.com/office/powerpoint/2010/main" val="19919010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DB28E1E-1225-0D46-AB24-E5FC7F77FA8E}" type="slidenum">
              <a:rPr lang="en-US" altLang="en-US"/>
              <a:pPr/>
              <a:t>17</a:t>
            </a:fld>
            <a:endParaRPr lang="en-US" altLang="en-US"/>
          </a:p>
        </p:txBody>
      </p:sp>
      <p:sp>
        <p:nvSpPr>
          <p:cNvPr id="356354" name="Rectangle 2"/>
          <p:cNvSpPr>
            <a:spLocks noRot="1" noChangeArrowheads="1" noTextEdit="1"/>
          </p:cNvSpPr>
          <p:nvPr>
            <p:ph type="sldImg"/>
          </p:nvPr>
        </p:nvSpPr>
        <p:spPr>
          <a:xfrm>
            <a:off x="1257300" y="720725"/>
            <a:ext cx="4800600" cy="3600450"/>
          </a:xfrm>
          <a:ln/>
        </p:spPr>
      </p:sp>
      <p:sp>
        <p:nvSpPr>
          <p:cNvPr id="356355" name="Rectangle 3"/>
          <p:cNvSpPr>
            <a:spLocks noGrp="1" noChangeArrowheads="1"/>
          </p:cNvSpPr>
          <p:nvPr>
            <p:ph type="body" idx="1"/>
          </p:nvPr>
        </p:nvSpPr>
        <p:spPr>
          <a:xfrm>
            <a:off x="731838" y="4560888"/>
            <a:ext cx="5851525" cy="4319587"/>
          </a:xfrm>
        </p:spPr>
        <p:txBody>
          <a:bodyPr/>
          <a:lstStyle/>
          <a:p>
            <a:endParaRPr lang="en-US" altLang="en-US"/>
          </a:p>
        </p:txBody>
      </p:sp>
    </p:spTree>
    <p:extLst>
      <p:ext uri="{BB962C8B-B14F-4D97-AF65-F5344CB8AC3E}">
        <p14:creationId xmlns:p14="http://schemas.microsoft.com/office/powerpoint/2010/main" val="15894836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48381ED-E8D1-3047-B056-9E484857D1E0}" type="slidenum">
              <a:rPr lang="en-US" altLang="en-US"/>
              <a:pPr/>
              <a:t>18</a:t>
            </a:fld>
            <a:endParaRPr lang="en-US" altLang="en-US"/>
          </a:p>
        </p:txBody>
      </p:sp>
      <p:sp>
        <p:nvSpPr>
          <p:cNvPr id="358402" name="Rectangle 2"/>
          <p:cNvSpPr>
            <a:spLocks noRot="1" noChangeArrowheads="1" noTextEdit="1"/>
          </p:cNvSpPr>
          <p:nvPr>
            <p:ph type="sldImg"/>
          </p:nvPr>
        </p:nvSpPr>
        <p:spPr>
          <a:xfrm>
            <a:off x="1257300" y="720725"/>
            <a:ext cx="4800600" cy="3600450"/>
          </a:xfrm>
          <a:ln/>
        </p:spPr>
      </p:sp>
      <p:sp>
        <p:nvSpPr>
          <p:cNvPr id="358403" name="Rectangle 3"/>
          <p:cNvSpPr>
            <a:spLocks noGrp="1" noChangeArrowheads="1"/>
          </p:cNvSpPr>
          <p:nvPr>
            <p:ph type="body" idx="1"/>
          </p:nvPr>
        </p:nvSpPr>
        <p:spPr>
          <a:xfrm>
            <a:off x="731838" y="4560888"/>
            <a:ext cx="5851525" cy="4319587"/>
          </a:xfrm>
        </p:spPr>
        <p:txBody>
          <a:bodyPr/>
          <a:lstStyle/>
          <a:p>
            <a:r>
              <a:rPr lang="en-US" altLang="en-US"/>
              <a:t>We now have the vocabulary tree, and the online phase can begin.</a:t>
            </a:r>
          </a:p>
          <a:p>
            <a:r>
              <a:rPr lang="en-US" altLang="en-US"/>
              <a:t>In order to add an image to the database, we perform feature extraction. Each descriptor vector is now dropped down from the root of the tree and quantized very efficiently into a path down the tree, encoded by a single integer.</a:t>
            </a:r>
          </a:p>
          <a:p>
            <a:r>
              <a:rPr lang="en-US" altLang="en-US"/>
              <a:t>Each node in the vocabulary tree has an associated inverted file index.</a:t>
            </a:r>
          </a:p>
          <a:p>
            <a:r>
              <a:rPr lang="en-US" altLang="en-US"/>
              <a:t>Indecies back to the new image are then added to the relevant inverted files.  </a:t>
            </a:r>
          </a:p>
          <a:p>
            <a:r>
              <a:rPr lang="en-US" altLang="en-US"/>
              <a:t>This is a very efficient operation that is carried out whenever we want to add an image.</a:t>
            </a:r>
          </a:p>
        </p:txBody>
      </p:sp>
    </p:spTree>
    <p:extLst>
      <p:ext uri="{BB962C8B-B14F-4D97-AF65-F5344CB8AC3E}">
        <p14:creationId xmlns:p14="http://schemas.microsoft.com/office/powerpoint/2010/main" val="9200905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7F870A5-2F2A-0842-9429-F3FFFD8A7EAC}" type="slidenum">
              <a:rPr lang="en-US" altLang="en-US"/>
              <a:pPr/>
              <a:t>19</a:t>
            </a:fld>
            <a:endParaRPr lang="en-US" altLang="en-US"/>
          </a:p>
        </p:txBody>
      </p:sp>
      <p:sp>
        <p:nvSpPr>
          <p:cNvPr id="360450" name="Rectangle 2"/>
          <p:cNvSpPr>
            <a:spLocks noRot="1" noChangeArrowheads="1" noTextEdit="1"/>
          </p:cNvSpPr>
          <p:nvPr>
            <p:ph type="sldImg"/>
          </p:nvPr>
        </p:nvSpPr>
        <p:spPr>
          <a:xfrm>
            <a:off x="1257300" y="720725"/>
            <a:ext cx="4800600" cy="3600450"/>
          </a:xfrm>
          <a:ln/>
        </p:spPr>
      </p:sp>
      <p:sp>
        <p:nvSpPr>
          <p:cNvPr id="360451" name="Rectangle 3"/>
          <p:cNvSpPr>
            <a:spLocks noGrp="1" noChangeArrowheads="1"/>
          </p:cNvSpPr>
          <p:nvPr>
            <p:ph type="body" idx="1"/>
          </p:nvPr>
        </p:nvSpPr>
        <p:spPr>
          <a:xfrm>
            <a:off x="731838" y="4560888"/>
            <a:ext cx="5851525" cy="4319587"/>
          </a:xfrm>
        </p:spPr>
        <p:txBody>
          <a:bodyPr/>
          <a:lstStyle/>
          <a:p>
            <a:endParaRPr lang="en-US" altLang="en-US"/>
          </a:p>
        </p:txBody>
      </p:sp>
    </p:spTree>
    <p:extLst>
      <p:ext uri="{BB962C8B-B14F-4D97-AF65-F5344CB8AC3E}">
        <p14:creationId xmlns:p14="http://schemas.microsoft.com/office/powerpoint/2010/main" val="4426167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018270A-6EAB-3843-99A1-1A08F8FA5C3D}" type="slidenum">
              <a:rPr lang="en-US" altLang="en-US"/>
              <a:pPr/>
              <a:t>20</a:t>
            </a:fld>
            <a:endParaRPr lang="en-US" altLang="en-US"/>
          </a:p>
        </p:txBody>
      </p:sp>
      <p:sp>
        <p:nvSpPr>
          <p:cNvPr id="362498" name="Rectangle 2"/>
          <p:cNvSpPr>
            <a:spLocks noRot="1" noChangeArrowheads="1" noTextEdit="1"/>
          </p:cNvSpPr>
          <p:nvPr>
            <p:ph type="sldImg"/>
          </p:nvPr>
        </p:nvSpPr>
        <p:spPr>
          <a:xfrm>
            <a:off x="1257300" y="720725"/>
            <a:ext cx="4800600" cy="3600450"/>
          </a:xfrm>
          <a:ln/>
        </p:spPr>
      </p:sp>
      <p:sp>
        <p:nvSpPr>
          <p:cNvPr id="362499" name="Rectangle 3"/>
          <p:cNvSpPr>
            <a:spLocks noGrp="1" noChangeArrowheads="1"/>
          </p:cNvSpPr>
          <p:nvPr>
            <p:ph type="body" idx="1"/>
          </p:nvPr>
        </p:nvSpPr>
        <p:spPr>
          <a:xfrm>
            <a:off x="731838" y="4560888"/>
            <a:ext cx="5851525" cy="4319587"/>
          </a:xfrm>
        </p:spPr>
        <p:txBody>
          <a:bodyPr/>
          <a:lstStyle/>
          <a:p>
            <a:endParaRPr lang="en-US" altLang="en-US"/>
          </a:p>
        </p:txBody>
      </p:sp>
    </p:spTree>
    <p:extLst>
      <p:ext uri="{BB962C8B-B14F-4D97-AF65-F5344CB8AC3E}">
        <p14:creationId xmlns:p14="http://schemas.microsoft.com/office/powerpoint/2010/main" val="8476577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EB2D14B-E4B9-FD42-8518-02B564EB8654}" type="slidenum">
              <a:rPr lang="en-US" altLang="en-US"/>
              <a:pPr/>
              <a:t>21</a:t>
            </a:fld>
            <a:endParaRPr lang="en-US" altLang="en-US"/>
          </a:p>
        </p:txBody>
      </p:sp>
      <p:sp>
        <p:nvSpPr>
          <p:cNvPr id="364546" name="Rectangle 2"/>
          <p:cNvSpPr>
            <a:spLocks noRot="1" noChangeArrowheads="1" noTextEdit="1"/>
          </p:cNvSpPr>
          <p:nvPr>
            <p:ph type="sldImg"/>
          </p:nvPr>
        </p:nvSpPr>
        <p:spPr>
          <a:xfrm>
            <a:off x="1257300" y="720725"/>
            <a:ext cx="4800600" cy="3600450"/>
          </a:xfrm>
          <a:ln/>
        </p:spPr>
      </p:sp>
      <p:sp>
        <p:nvSpPr>
          <p:cNvPr id="364547" name="Rectangle 3"/>
          <p:cNvSpPr>
            <a:spLocks noGrp="1" noChangeArrowheads="1"/>
          </p:cNvSpPr>
          <p:nvPr>
            <p:ph type="body" idx="1"/>
          </p:nvPr>
        </p:nvSpPr>
        <p:spPr>
          <a:xfrm>
            <a:off x="731838" y="4560888"/>
            <a:ext cx="5851525" cy="4319587"/>
          </a:xfrm>
        </p:spPr>
        <p:txBody>
          <a:bodyPr/>
          <a:lstStyle/>
          <a:p>
            <a:endParaRPr lang="en-US" altLang="en-US"/>
          </a:p>
        </p:txBody>
      </p:sp>
    </p:spTree>
    <p:extLst>
      <p:ext uri="{BB962C8B-B14F-4D97-AF65-F5344CB8AC3E}">
        <p14:creationId xmlns:p14="http://schemas.microsoft.com/office/powerpoint/2010/main" val="2521800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E9AC1ED-8B89-1746-8C88-095D3039C9FC}" type="slidenum">
              <a:rPr lang="en-US" altLang="en-US"/>
              <a:pPr/>
              <a:t>22</a:t>
            </a:fld>
            <a:endParaRPr lang="en-US" altLang="en-US"/>
          </a:p>
        </p:txBody>
      </p:sp>
      <p:sp>
        <p:nvSpPr>
          <p:cNvPr id="366594" name="Rectangle 2"/>
          <p:cNvSpPr>
            <a:spLocks noRot="1" noChangeArrowheads="1" noTextEdit="1"/>
          </p:cNvSpPr>
          <p:nvPr>
            <p:ph type="sldImg"/>
          </p:nvPr>
        </p:nvSpPr>
        <p:spPr>
          <a:xfrm>
            <a:off x="1257300" y="720725"/>
            <a:ext cx="4800600" cy="3600450"/>
          </a:xfrm>
          <a:ln/>
        </p:spPr>
      </p:sp>
      <p:sp>
        <p:nvSpPr>
          <p:cNvPr id="366595" name="Rectangle 3"/>
          <p:cNvSpPr>
            <a:spLocks noGrp="1" noChangeArrowheads="1"/>
          </p:cNvSpPr>
          <p:nvPr>
            <p:ph type="body" idx="1"/>
          </p:nvPr>
        </p:nvSpPr>
        <p:spPr>
          <a:xfrm>
            <a:off x="731838" y="4560888"/>
            <a:ext cx="5851525" cy="4319587"/>
          </a:xfrm>
        </p:spPr>
        <p:txBody>
          <a:bodyPr/>
          <a:lstStyle/>
          <a:p>
            <a:endParaRPr lang="en-US" altLang="en-US"/>
          </a:p>
        </p:txBody>
      </p:sp>
    </p:spTree>
    <p:extLst>
      <p:ext uri="{BB962C8B-B14F-4D97-AF65-F5344CB8AC3E}">
        <p14:creationId xmlns:p14="http://schemas.microsoft.com/office/powerpoint/2010/main" val="20154794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F2CB4CF-1173-C844-9C08-A5D891470C89}" type="slidenum">
              <a:rPr lang="en-US" altLang="en-US"/>
              <a:pPr/>
              <a:t>5</a:t>
            </a:fld>
            <a:endParaRPr lang="en-US" altLang="en-US"/>
          </a:p>
        </p:txBody>
      </p:sp>
      <p:sp>
        <p:nvSpPr>
          <p:cNvPr id="323586" name="Rectangle 2"/>
          <p:cNvSpPr>
            <a:spLocks noRot="1" noChangeArrowheads="1" noTextEdit="1"/>
          </p:cNvSpPr>
          <p:nvPr>
            <p:ph type="sldImg"/>
          </p:nvPr>
        </p:nvSpPr>
        <p:spPr>
          <a:xfrm>
            <a:off x="1257300" y="720725"/>
            <a:ext cx="4800600" cy="3600450"/>
          </a:xfrm>
          <a:ln/>
        </p:spPr>
      </p:sp>
      <p:sp>
        <p:nvSpPr>
          <p:cNvPr id="323587" name="Rectangle 3"/>
          <p:cNvSpPr>
            <a:spLocks noGrp="1" noChangeArrowheads="1"/>
          </p:cNvSpPr>
          <p:nvPr>
            <p:ph type="body" idx="1"/>
          </p:nvPr>
        </p:nvSpPr>
        <p:spPr>
          <a:xfrm>
            <a:off x="731838" y="4560888"/>
            <a:ext cx="5851525" cy="4319587"/>
          </a:xfrm>
        </p:spPr>
        <p:txBody>
          <a:bodyPr/>
          <a:lstStyle/>
          <a:p>
            <a:r>
              <a:rPr lang="en-US" altLang="en-US"/>
              <a:t>I will now try to describe the approach with an animation.</a:t>
            </a:r>
          </a:p>
          <a:p>
            <a:endParaRPr lang="en-US" altLang="en-US"/>
          </a:p>
          <a:p>
            <a:r>
              <a:rPr lang="en-US" altLang="en-US"/>
              <a:t>The first, offline phase, is to train the vocabulary tree.</a:t>
            </a:r>
          </a:p>
          <a:p>
            <a:r>
              <a:rPr lang="en-US" altLang="en-US"/>
              <a:t>We use Maximally Stable Extremal Regions by Matas et al. and then we extract SIFT descriptors from the MSER regions. </a:t>
            </a:r>
          </a:p>
          <a:p>
            <a:r>
              <a:rPr lang="en-US" altLang="en-US"/>
              <a:t>Regarding the feature extraction, we are not really claiming anything other than down-in-the-trenches nose-to-the-grindstone hard work to get good implementations of the state-of-the-art, and since we are all obsessed with novelty I will not spend any time talking about the feature extraction.</a:t>
            </a:r>
          </a:p>
          <a:p>
            <a:r>
              <a:rPr lang="en-US" altLang="en-US"/>
              <a:t>We believe that the vocabulary tree approach will work well on any of your favorite descriptors.</a:t>
            </a:r>
          </a:p>
        </p:txBody>
      </p:sp>
    </p:spTree>
    <p:extLst>
      <p:ext uri="{BB962C8B-B14F-4D97-AF65-F5344CB8AC3E}">
        <p14:creationId xmlns:p14="http://schemas.microsoft.com/office/powerpoint/2010/main" val="20172210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16AD4AD-2645-3E46-90D5-C1B37F2C3E64}" type="slidenum">
              <a:rPr lang="en-US" altLang="en-US"/>
              <a:pPr/>
              <a:t>23</a:t>
            </a:fld>
            <a:endParaRPr lang="en-US" altLang="en-US"/>
          </a:p>
        </p:txBody>
      </p:sp>
      <p:sp>
        <p:nvSpPr>
          <p:cNvPr id="368642" name="Rectangle 2"/>
          <p:cNvSpPr>
            <a:spLocks noRot="1" noChangeArrowheads="1" noTextEdit="1"/>
          </p:cNvSpPr>
          <p:nvPr>
            <p:ph type="sldImg"/>
          </p:nvPr>
        </p:nvSpPr>
        <p:spPr>
          <a:xfrm>
            <a:off x="1257300" y="720725"/>
            <a:ext cx="4800600" cy="3600450"/>
          </a:xfrm>
          <a:ln/>
        </p:spPr>
      </p:sp>
      <p:sp>
        <p:nvSpPr>
          <p:cNvPr id="368643" name="Rectangle 3"/>
          <p:cNvSpPr>
            <a:spLocks noGrp="1" noChangeArrowheads="1"/>
          </p:cNvSpPr>
          <p:nvPr>
            <p:ph type="body" idx="1"/>
          </p:nvPr>
        </p:nvSpPr>
        <p:spPr>
          <a:xfrm>
            <a:off x="731838" y="4560888"/>
            <a:ext cx="5851525" cy="4319587"/>
          </a:xfrm>
        </p:spPr>
        <p:txBody>
          <a:bodyPr/>
          <a:lstStyle/>
          <a:p>
            <a:r>
              <a:rPr lang="en-US" altLang="en-US"/>
              <a:t>When we then wish to query on an input image, we quantize the descriptor vectors of the input image in a similar way, and accumulate scores for the images in the database with so called term frequency inverse document frequency (tf-idf). This is effectively an entropy weighting of the information. The winner is the image in the database with the most common information with the input image.</a:t>
            </a:r>
          </a:p>
        </p:txBody>
      </p:sp>
    </p:spTree>
    <p:extLst>
      <p:ext uri="{BB962C8B-B14F-4D97-AF65-F5344CB8AC3E}">
        <p14:creationId xmlns:p14="http://schemas.microsoft.com/office/powerpoint/2010/main" val="11419480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F674D70-1252-4D4C-9679-7F15D701019B}" type="slidenum">
              <a:rPr lang="en-US" altLang="en-US"/>
              <a:pPr/>
              <a:t>24</a:t>
            </a:fld>
            <a:endParaRPr lang="en-US" altLang="en-US"/>
          </a:p>
        </p:txBody>
      </p:sp>
      <p:sp>
        <p:nvSpPr>
          <p:cNvPr id="370690" name="Rectangle 2"/>
          <p:cNvSpPr>
            <a:spLocks noRot="1" noChangeArrowheads="1" noTextEdit="1"/>
          </p:cNvSpPr>
          <p:nvPr>
            <p:ph type="sldImg"/>
          </p:nvPr>
        </p:nvSpPr>
        <p:spPr>
          <a:xfrm>
            <a:off x="1257300" y="720725"/>
            <a:ext cx="4800600" cy="3600450"/>
          </a:xfrm>
          <a:ln/>
        </p:spPr>
      </p:sp>
      <p:sp>
        <p:nvSpPr>
          <p:cNvPr id="370691" name="Rectangle 3"/>
          <p:cNvSpPr>
            <a:spLocks noGrp="1" noChangeArrowheads="1"/>
          </p:cNvSpPr>
          <p:nvPr>
            <p:ph type="body" idx="1"/>
          </p:nvPr>
        </p:nvSpPr>
        <p:spPr>
          <a:xfrm>
            <a:off x="731838" y="4560888"/>
            <a:ext cx="5851525" cy="4319587"/>
          </a:xfrm>
        </p:spPr>
        <p:txBody>
          <a:bodyPr/>
          <a:lstStyle/>
          <a:p>
            <a:r>
              <a:rPr lang="en-US" altLang="en-US"/>
              <a:t>One of the reasons we managed to take the system this far is that we have worked with rigorous performance testing against a database with ground truth.</a:t>
            </a:r>
          </a:p>
          <a:p>
            <a:r>
              <a:rPr lang="en-US" altLang="en-US"/>
              <a:t>We now have a benchmark database with over 10000 images grouped in sets of four images of the same object. We query on one of the images in the group and see how many of the other images in the group make it to the top of the query.</a:t>
            </a:r>
          </a:p>
          <a:p>
            <a:r>
              <a:rPr lang="en-US" altLang="en-US"/>
              <a:t>In the paper, we have tested this up to a million images, by embedding the ground truth database into a database encompassing all the frames of 10 feature length movies.</a:t>
            </a:r>
          </a:p>
        </p:txBody>
      </p:sp>
    </p:spTree>
    <p:extLst>
      <p:ext uri="{BB962C8B-B14F-4D97-AF65-F5344CB8AC3E}">
        <p14:creationId xmlns:p14="http://schemas.microsoft.com/office/powerpoint/2010/main" val="6288755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693170F-2888-4C4F-BA2B-BA1E275CC2A1}" type="slidenum">
              <a:rPr lang="en-US" altLang="en-US" smtClean="0"/>
              <a:pPr/>
              <a:t>25</a:t>
            </a:fld>
            <a:endParaRPr lang="en-US" altLang="en-US"/>
          </a:p>
        </p:txBody>
      </p:sp>
    </p:spTree>
    <p:extLst>
      <p:ext uri="{BB962C8B-B14F-4D97-AF65-F5344CB8AC3E}">
        <p14:creationId xmlns:p14="http://schemas.microsoft.com/office/powerpoint/2010/main" val="17351892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E693170F-2888-4C4F-BA2B-BA1E275CC2A1}" type="slidenum">
              <a:rPr lang="en-US" altLang="en-US" smtClean="0"/>
              <a:pPr/>
              <a:t>26</a:t>
            </a:fld>
            <a:endParaRPr lang="en-US" altLang="en-US"/>
          </a:p>
        </p:txBody>
      </p:sp>
    </p:spTree>
    <p:extLst>
      <p:ext uri="{BB962C8B-B14F-4D97-AF65-F5344CB8AC3E}">
        <p14:creationId xmlns:p14="http://schemas.microsoft.com/office/powerpoint/2010/main" val="133759057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E693170F-2888-4C4F-BA2B-BA1E275CC2A1}" type="slidenum">
              <a:rPr lang="en-US" altLang="en-US" smtClean="0"/>
              <a:pPr/>
              <a:t>27</a:t>
            </a:fld>
            <a:endParaRPr lang="en-US" altLang="en-US"/>
          </a:p>
        </p:txBody>
      </p:sp>
    </p:spTree>
    <p:extLst>
      <p:ext uri="{BB962C8B-B14F-4D97-AF65-F5344CB8AC3E}">
        <p14:creationId xmlns:p14="http://schemas.microsoft.com/office/powerpoint/2010/main" val="120644823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E693170F-2888-4C4F-BA2B-BA1E275CC2A1}" type="slidenum">
              <a:rPr lang="en-US" altLang="en-US" smtClean="0"/>
              <a:pPr/>
              <a:t>28</a:t>
            </a:fld>
            <a:endParaRPr lang="en-US" altLang="en-US"/>
          </a:p>
        </p:txBody>
      </p:sp>
    </p:spTree>
    <p:extLst>
      <p:ext uri="{BB962C8B-B14F-4D97-AF65-F5344CB8AC3E}">
        <p14:creationId xmlns:p14="http://schemas.microsoft.com/office/powerpoint/2010/main" val="7340193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E693170F-2888-4C4F-BA2B-BA1E275CC2A1}" type="slidenum">
              <a:rPr lang="en-US" altLang="en-US" smtClean="0"/>
              <a:pPr/>
              <a:t>29</a:t>
            </a:fld>
            <a:endParaRPr lang="en-US" altLang="en-US"/>
          </a:p>
        </p:txBody>
      </p:sp>
    </p:spTree>
    <p:extLst>
      <p:ext uri="{BB962C8B-B14F-4D97-AF65-F5344CB8AC3E}">
        <p14:creationId xmlns:p14="http://schemas.microsoft.com/office/powerpoint/2010/main" val="19373682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E693170F-2888-4C4F-BA2B-BA1E275CC2A1}" type="slidenum">
              <a:rPr lang="en-US" altLang="en-US" smtClean="0"/>
              <a:pPr/>
              <a:t>30</a:t>
            </a:fld>
            <a:endParaRPr lang="en-US" altLang="en-US"/>
          </a:p>
        </p:txBody>
      </p:sp>
    </p:spTree>
    <p:extLst>
      <p:ext uri="{BB962C8B-B14F-4D97-AF65-F5344CB8AC3E}">
        <p14:creationId xmlns:p14="http://schemas.microsoft.com/office/powerpoint/2010/main" val="59380828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E693170F-2888-4C4F-BA2B-BA1E275CC2A1}" type="slidenum">
              <a:rPr lang="en-US" altLang="en-US" smtClean="0"/>
              <a:pPr/>
              <a:t>31</a:t>
            </a:fld>
            <a:endParaRPr lang="en-US" altLang="en-US"/>
          </a:p>
        </p:txBody>
      </p:sp>
    </p:spTree>
    <p:extLst>
      <p:ext uri="{BB962C8B-B14F-4D97-AF65-F5344CB8AC3E}">
        <p14:creationId xmlns:p14="http://schemas.microsoft.com/office/powerpoint/2010/main" val="134343863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E693170F-2888-4C4F-BA2B-BA1E275CC2A1}" type="slidenum">
              <a:rPr lang="en-US" altLang="en-US" smtClean="0"/>
              <a:pPr/>
              <a:t>32</a:t>
            </a:fld>
            <a:endParaRPr lang="en-US" altLang="en-US"/>
          </a:p>
        </p:txBody>
      </p:sp>
    </p:spTree>
    <p:extLst>
      <p:ext uri="{BB962C8B-B14F-4D97-AF65-F5344CB8AC3E}">
        <p14:creationId xmlns:p14="http://schemas.microsoft.com/office/powerpoint/2010/main" val="889503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10BAF68-71FA-1E43-9F46-719B0EE48C4A}" type="slidenum">
              <a:rPr lang="en-US" altLang="en-US"/>
              <a:pPr/>
              <a:t>6</a:t>
            </a:fld>
            <a:endParaRPr lang="en-US" altLang="en-US"/>
          </a:p>
        </p:txBody>
      </p:sp>
      <p:sp>
        <p:nvSpPr>
          <p:cNvPr id="325634" name="Rectangle 2"/>
          <p:cNvSpPr>
            <a:spLocks noRot="1" noChangeArrowheads="1" noTextEdit="1"/>
          </p:cNvSpPr>
          <p:nvPr>
            <p:ph type="sldImg"/>
          </p:nvPr>
        </p:nvSpPr>
        <p:spPr>
          <a:xfrm>
            <a:off x="1257300" y="720725"/>
            <a:ext cx="4800600" cy="3600450"/>
          </a:xfrm>
          <a:ln/>
        </p:spPr>
      </p:sp>
      <p:sp>
        <p:nvSpPr>
          <p:cNvPr id="325635" name="Rectangle 3"/>
          <p:cNvSpPr>
            <a:spLocks noGrp="1" noChangeArrowheads="1"/>
          </p:cNvSpPr>
          <p:nvPr>
            <p:ph type="body" idx="1"/>
          </p:nvPr>
        </p:nvSpPr>
        <p:spPr>
          <a:xfrm>
            <a:off x="731838" y="4560888"/>
            <a:ext cx="5851525" cy="4319587"/>
          </a:xfrm>
        </p:spPr>
        <p:txBody>
          <a:bodyPr/>
          <a:lstStyle/>
          <a:p>
            <a:r>
              <a:rPr lang="en-US" altLang="en-US"/>
              <a:t>All the descriptor vectors are thrown into a common space.</a:t>
            </a:r>
          </a:p>
          <a:p>
            <a:r>
              <a:rPr lang="en-US" altLang="en-US"/>
              <a:t>This is done for many images, the goal being to acquire enough statistics on how natural images distribute points in the descriptor space. </a:t>
            </a:r>
          </a:p>
          <a:p>
            <a:endParaRPr lang="en-US" altLang="en-US"/>
          </a:p>
          <a:p>
            <a:endParaRPr lang="en-US" altLang="en-US"/>
          </a:p>
        </p:txBody>
      </p:sp>
    </p:spTree>
    <p:extLst>
      <p:ext uri="{BB962C8B-B14F-4D97-AF65-F5344CB8AC3E}">
        <p14:creationId xmlns:p14="http://schemas.microsoft.com/office/powerpoint/2010/main" val="4669487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693170F-2888-4C4F-BA2B-BA1E275CC2A1}" type="slidenum">
              <a:rPr lang="en-US" altLang="en-US" smtClean="0"/>
              <a:pPr/>
              <a:t>33</a:t>
            </a:fld>
            <a:endParaRPr lang="en-US" altLang="en-US"/>
          </a:p>
        </p:txBody>
      </p:sp>
    </p:spTree>
    <p:extLst>
      <p:ext uri="{BB962C8B-B14F-4D97-AF65-F5344CB8AC3E}">
        <p14:creationId xmlns:p14="http://schemas.microsoft.com/office/powerpoint/2010/main" val="6872358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F6067E9-3731-E541-94AD-97EAB471C809}" type="slidenum">
              <a:rPr lang="en-US" altLang="en-US"/>
              <a:pPr/>
              <a:t>7</a:t>
            </a:fld>
            <a:endParaRPr lang="en-US" altLang="en-US"/>
          </a:p>
        </p:txBody>
      </p:sp>
      <p:sp>
        <p:nvSpPr>
          <p:cNvPr id="335874" name="Rectangle 2"/>
          <p:cNvSpPr>
            <a:spLocks noRot="1" noChangeArrowheads="1" noTextEdit="1"/>
          </p:cNvSpPr>
          <p:nvPr>
            <p:ph type="sldImg"/>
          </p:nvPr>
        </p:nvSpPr>
        <p:spPr>
          <a:xfrm>
            <a:off x="1257300" y="720725"/>
            <a:ext cx="4800600" cy="3600450"/>
          </a:xfrm>
          <a:ln/>
        </p:spPr>
      </p:sp>
      <p:sp>
        <p:nvSpPr>
          <p:cNvPr id="335875" name="Rectangle 3"/>
          <p:cNvSpPr>
            <a:spLocks noGrp="1" noChangeArrowheads="1"/>
          </p:cNvSpPr>
          <p:nvPr>
            <p:ph type="body" idx="1"/>
          </p:nvPr>
        </p:nvSpPr>
        <p:spPr>
          <a:xfrm>
            <a:off x="731838" y="4560888"/>
            <a:ext cx="5851525" cy="4319587"/>
          </a:xfrm>
        </p:spPr>
        <p:txBody>
          <a:bodyPr/>
          <a:lstStyle/>
          <a:p>
            <a:endParaRPr lang="en-US" altLang="en-US"/>
          </a:p>
        </p:txBody>
      </p:sp>
    </p:spTree>
    <p:extLst>
      <p:ext uri="{BB962C8B-B14F-4D97-AF65-F5344CB8AC3E}">
        <p14:creationId xmlns:p14="http://schemas.microsoft.com/office/powerpoint/2010/main" val="851713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43603B9-5AC0-5744-A244-691FE23DC02F}" type="slidenum">
              <a:rPr lang="en-US" altLang="en-US"/>
              <a:pPr/>
              <a:t>8</a:t>
            </a:fld>
            <a:endParaRPr lang="en-US" altLang="en-US"/>
          </a:p>
        </p:txBody>
      </p:sp>
      <p:sp>
        <p:nvSpPr>
          <p:cNvPr id="337922" name="Rectangle 2"/>
          <p:cNvSpPr>
            <a:spLocks noRot="1" noChangeArrowheads="1" noTextEdit="1"/>
          </p:cNvSpPr>
          <p:nvPr>
            <p:ph type="sldImg"/>
          </p:nvPr>
        </p:nvSpPr>
        <p:spPr>
          <a:xfrm>
            <a:off x="1257300" y="720725"/>
            <a:ext cx="4800600" cy="3600450"/>
          </a:xfrm>
          <a:ln/>
        </p:spPr>
      </p:sp>
      <p:sp>
        <p:nvSpPr>
          <p:cNvPr id="337923" name="Rectangle 3"/>
          <p:cNvSpPr>
            <a:spLocks noGrp="1" noChangeArrowheads="1"/>
          </p:cNvSpPr>
          <p:nvPr>
            <p:ph type="body" idx="1"/>
          </p:nvPr>
        </p:nvSpPr>
        <p:spPr>
          <a:xfrm>
            <a:off x="731838" y="4560888"/>
            <a:ext cx="5851525" cy="4319587"/>
          </a:xfrm>
        </p:spPr>
        <p:txBody>
          <a:bodyPr/>
          <a:lstStyle/>
          <a:p>
            <a:r>
              <a:rPr lang="en-US" altLang="en-US"/>
              <a:t>We then run k-means on the descriptor space. In this setting, k defines what we call the branch-factor of the tree, which indicates how fast the tree branches.</a:t>
            </a:r>
          </a:p>
          <a:p>
            <a:r>
              <a:rPr lang="en-US" altLang="en-US"/>
              <a:t>In this illustration, k is three. We then run k-means again, recursively on each of the resulting quantization cells.</a:t>
            </a:r>
          </a:p>
          <a:p>
            <a:r>
              <a:rPr lang="en-US" altLang="en-US"/>
              <a:t>This defines the vocabulary tree, which is essentially a hierarchical set of cluster centers and their corresponding Voronoi regions.</a:t>
            </a:r>
          </a:p>
          <a:p>
            <a:r>
              <a:rPr lang="en-US" altLang="en-US"/>
              <a:t>We typically use a branch-factor of 10 and six levels, resulting in a million leaf nodes. We lovingly call this the Mega-Voc.</a:t>
            </a:r>
          </a:p>
          <a:p>
            <a:endParaRPr lang="en-US" altLang="en-US"/>
          </a:p>
        </p:txBody>
      </p:sp>
    </p:spTree>
    <p:extLst>
      <p:ext uri="{BB962C8B-B14F-4D97-AF65-F5344CB8AC3E}">
        <p14:creationId xmlns:p14="http://schemas.microsoft.com/office/powerpoint/2010/main" val="5481302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1A7BA6F-37F2-2941-86B7-B44032EB2E7A}" type="slidenum">
              <a:rPr lang="en-US" altLang="en-US"/>
              <a:pPr/>
              <a:t>9</a:t>
            </a:fld>
            <a:endParaRPr lang="en-US" altLang="en-US"/>
          </a:p>
        </p:txBody>
      </p:sp>
      <p:sp>
        <p:nvSpPr>
          <p:cNvPr id="339970" name="Rectangle 2"/>
          <p:cNvSpPr>
            <a:spLocks noRot="1" noChangeArrowheads="1" noTextEdit="1"/>
          </p:cNvSpPr>
          <p:nvPr>
            <p:ph type="sldImg"/>
          </p:nvPr>
        </p:nvSpPr>
        <p:spPr>
          <a:xfrm>
            <a:off x="1257300" y="720725"/>
            <a:ext cx="4800600" cy="3600450"/>
          </a:xfrm>
          <a:ln/>
        </p:spPr>
      </p:sp>
      <p:sp>
        <p:nvSpPr>
          <p:cNvPr id="339971" name="Rectangle 3"/>
          <p:cNvSpPr>
            <a:spLocks noGrp="1" noChangeArrowheads="1"/>
          </p:cNvSpPr>
          <p:nvPr>
            <p:ph type="body" idx="1"/>
          </p:nvPr>
        </p:nvSpPr>
        <p:spPr>
          <a:xfrm>
            <a:off x="731838" y="4560888"/>
            <a:ext cx="5851525" cy="4319587"/>
          </a:xfrm>
        </p:spPr>
        <p:txBody>
          <a:bodyPr/>
          <a:lstStyle/>
          <a:p>
            <a:endParaRPr lang="en-US" altLang="en-US"/>
          </a:p>
        </p:txBody>
      </p:sp>
    </p:spTree>
    <p:extLst>
      <p:ext uri="{BB962C8B-B14F-4D97-AF65-F5344CB8AC3E}">
        <p14:creationId xmlns:p14="http://schemas.microsoft.com/office/powerpoint/2010/main" val="17843410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26497CB-94F2-C54D-9BC9-25EF6B687748}" type="slidenum">
              <a:rPr lang="en-US" altLang="en-US"/>
              <a:pPr/>
              <a:t>10</a:t>
            </a:fld>
            <a:endParaRPr lang="en-US" altLang="en-US"/>
          </a:p>
        </p:txBody>
      </p:sp>
      <p:sp>
        <p:nvSpPr>
          <p:cNvPr id="342018" name="Rectangle 2"/>
          <p:cNvSpPr>
            <a:spLocks noRot="1" noChangeArrowheads="1" noTextEdit="1"/>
          </p:cNvSpPr>
          <p:nvPr>
            <p:ph type="sldImg"/>
          </p:nvPr>
        </p:nvSpPr>
        <p:spPr>
          <a:xfrm>
            <a:off x="1257300" y="720725"/>
            <a:ext cx="4800600" cy="3600450"/>
          </a:xfrm>
          <a:ln/>
        </p:spPr>
      </p:sp>
      <p:sp>
        <p:nvSpPr>
          <p:cNvPr id="342019" name="Rectangle 3"/>
          <p:cNvSpPr>
            <a:spLocks noGrp="1" noChangeArrowheads="1"/>
          </p:cNvSpPr>
          <p:nvPr>
            <p:ph type="body" idx="1"/>
          </p:nvPr>
        </p:nvSpPr>
        <p:spPr>
          <a:xfrm>
            <a:off x="731838" y="4560888"/>
            <a:ext cx="5851525" cy="4319587"/>
          </a:xfrm>
        </p:spPr>
        <p:txBody>
          <a:bodyPr/>
          <a:lstStyle/>
          <a:p>
            <a:endParaRPr lang="en-US" altLang="en-US"/>
          </a:p>
        </p:txBody>
      </p:sp>
    </p:spTree>
    <p:extLst>
      <p:ext uri="{BB962C8B-B14F-4D97-AF65-F5344CB8AC3E}">
        <p14:creationId xmlns:p14="http://schemas.microsoft.com/office/powerpoint/2010/main" val="20022780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B623C75-4EA8-F04A-9644-0B92EEEFE479}" type="slidenum">
              <a:rPr lang="en-US" altLang="en-US"/>
              <a:pPr/>
              <a:t>11</a:t>
            </a:fld>
            <a:endParaRPr lang="en-US" altLang="en-US"/>
          </a:p>
        </p:txBody>
      </p:sp>
      <p:sp>
        <p:nvSpPr>
          <p:cNvPr id="344066" name="Rectangle 2"/>
          <p:cNvSpPr>
            <a:spLocks noRot="1" noChangeArrowheads="1" noTextEdit="1"/>
          </p:cNvSpPr>
          <p:nvPr>
            <p:ph type="sldImg"/>
          </p:nvPr>
        </p:nvSpPr>
        <p:spPr>
          <a:xfrm>
            <a:off x="1257300" y="720725"/>
            <a:ext cx="4800600" cy="3600450"/>
          </a:xfrm>
          <a:ln/>
        </p:spPr>
      </p:sp>
      <p:sp>
        <p:nvSpPr>
          <p:cNvPr id="344067" name="Rectangle 3"/>
          <p:cNvSpPr>
            <a:spLocks noGrp="1" noChangeArrowheads="1"/>
          </p:cNvSpPr>
          <p:nvPr>
            <p:ph type="body" idx="1"/>
          </p:nvPr>
        </p:nvSpPr>
        <p:spPr>
          <a:xfrm>
            <a:off x="731838" y="4560888"/>
            <a:ext cx="5851525" cy="4319587"/>
          </a:xfrm>
        </p:spPr>
        <p:txBody>
          <a:bodyPr/>
          <a:lstStyle/>
          <a:p>
            <a:endParaRPr lang="en-US" altLang="en-US"/>
          </a:p>
        </p:txBody>
      </p:sp>
    </p:spTree>
    <p:extLst>
      <p:ext uri="{BB962C8B-B14F-4D97-AF65-F5344CB8AC3E}">
        <p14:creationId xmlns:p14="http://schemas.microsoft.com/office/powerpoint/2010/main" val="16337452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389F67A-FF74-494A-A564-02A7781FF88F}" type="slidenum">
              <a:rPr lang="en-US" altLang="en-US"/>
              <a:pPr/>
              <a:t>12</a:t>
            </a:fld>
            <a:endParaRPr lang="en-US" altLang="en-US"/>
          </a:p>
        </p:txBody>
      </p:sp>
      <p:sp>
        <p:nvSpPr>
          <p:cNvPr id="346114" name="Rectangle 2"/>
          <p:cNvSpPr>
            <a:spLocks noRot="1" noChangeArrowheads="1" noTextEdit="1"/>
          </p:cNvSpPr>
          <p:nvPr>
            <p:ph type="sldImg"/>
          </p:nvPr>
        </p:nvSpPr>
        <p:spPr>
          <a:xfrm>
            <a:off x="1257300" y="720725"/>
            <a:ext cx="4800600" cy="3600450"/>
          </a:xfrm>
          <a:ln/>
        </p:spPr>
      </p:sp>
      <p:sp>
        <p:nvSpPr>
          <p:cNvPr id="346115" name="Rectangle 3"/>
          <p:cNvSpPr>
            <a:spLocks noGrp="1" noChangeArrowheads="1"/>
          </p:cNvSpPr>
          <p:nvPr>
            <p:ph type="body" idx="1"/>
          </p:nvPr>
        </p:nvSpPr>
        <p:spPr>
          <a:xfrm>
            <a:off x="731838" y="4560888"/>
            <a:ext cx="5851525" cy="4319587"/>
          </a:xfrm>
        </p:spPr>
        <p:txBody>
          <a:bodyPr/>
          <a:lstStyle/>
          <a:p>
            <a:endParaRPr lang="en-US" altLang="en-US"/>
          </a:p>
        </p:txBody>
      </p:sp>
    </p:spTree>
    <p:extLst>
      <p:ext uri="{BB962C8B-B14F-4D97-AF65-F5344CB8AC3E}">
        <p14:creationId xmlns:p14="http://schemas.microsoft.com/office/powerpoint/2010/main" val="14003216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Rectangle 7"/>
          <p:cNvSpPr>
            <a:spLocks noGrp="1" noChangeArrowheads="1"/>
          </p:cNvSpPr>
          <p:nvPr>
            <p:ph type="sldNum" sz="quarter" idx="10"/>
          </p:nvPr>
        </p:nvSpPr>
        <p:spPr>
          <a:ln/>
        </p:spPr>
        <p:txBody>
          <a:bodyPr/>
          <a:lstStyle>
            <a:lvl1pPr>
              <a:defRPr/>
            </a:lvl1pPr>
          </a:lstStyle>
          <a:p>
            <a:fld id="{D9AA07AC-9E2D-4FF8-A7F5-0B915838D7D6}" type="slidenum">
              <a:rPr lang="en-US" altLang="en-US"/>
              <a:pPr/>
              <a:t>‹#›</a:t>
            </a:fld>
            <a:endParaRPr lang="en-US" altLang="en-US"/>
          </a:p>
        </p:txBody>
      </p:sp>
    </p:spTree>
    <p:extLst>
      <p:ext uri="{BB962C8B-B14F-4D97-AF65-F5344CB8AC3E}">
        <p14:creationId xmlns:p14="http://schemas.microsoft.com/office/powerpoint/2010/main" val="8037067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7"/>
          <p:cNvSpPr>
            <a:spLocks noGrp="1" noChangeArrowheads="1"/>
          </p:cNvSpPr>
          <p:nvPr>
            <p:ph type="sldNum" sz="quarter" idx="10"/>
          </p:nvPr>
        </p:nvSpPr>
        <p:spPr>
          <a:ln/>
        </p:spPr>
        <p:txBody>
          <a:bodyPr/>
          <a:lstStyle>
            <a:lvl1pPr>
              <a:defRPr/>
            </a:lvl1pPr>
          </a:lstStyle>
          <a:p>
            <a:fld id="{74001121-4E57-41D8-9F9E-4108B000122D}" type="slidenum">
              <a:rPr lang="en-US" altLang="en-US"/>
              <a:pPr/>
              <a:t>‹#›</a:t>
            </a:fld>
            <a:endParaRPr lang="en-US" altLang="en-US"/>
          </a:p>
        </p:txBody>
      </p:sp>
    </p:spTree>
    <p:extLst>
      <p:ext uri="{BB962C8B-B14F-4D97-AF65-F5344CB8AC3E}">
        <p14:creationId xmlns:p14="http://schemas.microsoft.com/office/powerpoint/2010/main" val="36333345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0"/>
            <a:ext cx="2209800" cy="612616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0" y="0"/>
            <a:ext cx="6477000" cy="61261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7"/>
          <p:cNvSpPr>
            <a:spLocks noGrp="1" noChangeArrowheads="1"/>
          </p:cNvSpPr>
          <p:nvPr>
            <p:ph type="sldNum" sz="quarter" idx="10"/>
          </p:nvPr>
        </p:nvSpPr>
        <p:spPr>
          <a:ln/>
        </p:spPr>
        <p:txBody>
          <a:bodyPr/>
          <a:lstStyle>
            <a:lvl1pPr>
              <a:defRPr/>
            </a:lvl1pPr>
          </a:lstStyle>
          <a:p>
            <a:fld id="{E4E74AF9-6BA1-4479-BF47-B6F5A78AA39D}" type="slidenum">
              <a:rPr lang="en-US" altLang="en-US"/>
              <a:pPr/>
              <a:t>‹#›</a:t>
            </a:fld>
            <a:endParaRPr lang="en-US" altLang="en-US"/>
          </a:p>
        </p:txBody>
      </p:sp>
    </p:spTree>
    <p:extLst>
      <p:ext uri="{BB962C8B-B14F-4D97-AF65-F5344CB8AC3E}">
        <p14:creationId xmlns:p14="http://schemas.microsoft.com/office/powerpoint/2010/main" val="29210036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6019800" cy="9144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304800" y="1143000"/>
            <a:ext cx="4191000" cy="49831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143000"/>
            <a:ext cx="4191000" cy="49831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7"/>
          <p:cNvSpPr>
            <a:spLocks noGrp="1" noChangeArrowheads="1"/>
          </p:cNvSpPr>
          <p:nvPr>
            <p:ph type="sldNum" sz="quarter" idx="10"/>
          </p:nvPr>
        </p:nvSpPr>
        <p:spPr>
          <a:ln/>
        </p:spPr>
        <p:txBody>
          <a:bodyPr/>
          <a:lstStyle>
            <a:lvl1pPr>
              <a:defRPr/>
            </a:lvl1pPr>
          </a:lstStyle>
          <a:p>
            <a:fld id="{5364395B-855A-4F30-A171-20708E06E591}" type="slidenum">
              <a:rPr lang="en-US" altLang="en-US"/>
              <a:pPr/>
              <a:t>‹#›</a:t>
            </a:fld>
            <a:endParaRPr lang="en-US" altLang="en-US"/>
          </a:p>
        </p:txBody>
      </p:sp>
    </p:spTree>
    <p:extLst>
      <p:ext uri="{BB962C8B-B14F-4D97-AF65-F5344CB8AC3E}">
        <p14:creationId xmlns:p14="http://schemas.microsoft.com/office/powerpoint/2010/main" val="36418656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Rectangle 7"/>
          <p:cNvSpPr>
            <a:spLocks noGrp="1" noChangeArrowheads="1"/>
          </p:cNvSpPr>
          <p:nvPr>
            <p:ph type="sldNum" sz="quarter" idx="10"/>
          </p:nvPr>
        </p:nvSpPr>
        <p:spPr>
          <a:ln/>
        </p:spPr>
        <p:txBody>
          <a:bodyPr/>
          <a:lstStyle>
            <a:lvl1pPr>
              <a:defRPr/>
            </a:lvl1pPr>
          </a:lstStyle>
          <a:p>
            <a:fld id="{CE7FAE07-CA1C-4978-8D48-F44E7DF65516}" type="slidenum">
              <a:rPr lang="en-US" altLang="en-US"/>
              <a:pPr/>
              <a:t>‹#›</a:t>
            </a:fld>
            <a:endParaRPr lang="en-US" altLang="en-US"/>
          </a:p>
        </p:txBody>
      </p:sp>
    </p:spTree>
    <p:extLst>
      <p:ext uri="{BB962C8B-B14F-4D97-AF65-F5344CB8AC3E}">
        <p14:creationId xmlns:p14="http://schemas.microsoft.com/office/powerpoint/2010/main" val="3325737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
        <p:nvSpPr>
          <p:cNvPr id="4" name="Rectangle 7"/>
          <p:cNvSpPr>
            <a:spLocks noGrp="1" noChangeArrowheads="1"/>
          </p:cNvSpPr>
          <p:nvPr>
            <p:ph type="sldNum" sz="quarter" idx="10"/>
          </p:nvPr>
        </p:nvSpPr>
        <p:spPr>
          <a:ln/>
        </p:spPr>
        <p:txBody>
          <a:bodyPr/>
          <a:lstStyle>
            <a:lvl1pPr>
              <a:defRPr/>
            </a:lvl1pPr>
          </a:lstStyle>
          <a:p>
            <a:fld id="{712FF4A2-02B8-46D6-9D5F-21F06AEF115C}" type="slidenum">
              <a:rPr lang="en-US" altLang="en-US"/>
              <a:pPr/>
              <a:t>‹#›</a:t>
            </a:fld>
            <a:endParaRPr lang="en-US" altLang="en-US"/>
          </a:p>
        </p:txBody>
      </p:sp>
    </p:spTree>
    <p:extLst>
      <p:ext uri="{BB962C8B-B14F-4D97-AF65-F5344CB8AC3E}">
        <p14:creationId xmlns:p14="http://schemas.microsoft.com/office/powerpoint/2010/main" val="13786127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04800" y="1143000"/>
            <a:ext cx="4191000" cy="49831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143000"/>
            <a:ext cx="4191000" cy="49831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7"/>
          <p:cNvSpPr>
            <a:spLocks noGrp="1" noChangeArrowheads="1"/>
          </p:cNvSpPr>
          <p:nvPr>
            <p:ph type="sldNum" sz="quarter" idx="10"/>
          </p:nvPr>
        </p:nvSpPr>
        <p:spPr>
          <a:ln/>
        </p:spPr>
        <p:txBody>
          <a:bodyPr/>
          <a:lstStyle>
            <a:lvl1pPr>
              <a:defRPr/>
            </a:lvl1pPr>
          </a:lstStyle>
          <a:p>
            <a:fld id="{0EF6924E-54AF-441B-BB71-DC4D53E1F6AD}" type="slidenum">
              <a:rPr lang="en-US" altLang="en-US"/>
              <a:pPr/>
              <a:t>‹#›</a:t>
            </a:fld>
            <a:endParaRPr lang="en-US" altLang="en-US"/>
          </a:p>
        </p:txBody>
      </p:sp>
    </p:spTree>
    <p:extLst>
      <p:ext uri="{BB962C8B-B14F-4D97-AF65-F5344CB8AC3E}">
        <p14:creationId xmlns:p14="http://schemas.microsoft.com/office/powerpoint/2010/main" val="808938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7"/>
          <p:cNvSpPr>
            <a:spLocks noGrp="1" noChangeArrowheads="1"/>
          </p:cNvSpPr>
          <p:nvPr>
            <p:ph type="sldNum" sz="quarter" idx="10"/>
          </p:nvPr>
        </p:nvSpPr>
        <p:spPr>
          <a:ln/>
        </p:spPr>
        <p:txBody>
          <a:bodyPr/>
          <a:lstStyle>
            <a:lvl1pPr>
              <a:defRPr/>
            </a:lvl1pPr>
          </a:lstStyle>
          <a:p>
            <a:fld id="{4AAEE761-D65E-4E9F-A135-56E68A790A97}" type="slidenum">
              <a:rPr lang="en-US" altLang="en-US"/>
              <a:pPr/>
              <a:t>‹#›</a:t>
            </a:fld>
            <a:endParaRPr lang="en-US" altLang="en-US"/>
          </a:p>
        </p:txBody>
      </p:sp>
    </p:spTree>
    <p:extLst>
      <p:ext uri="{BB962C8B-B14F-4D97-AF65-F5344CB8AC3E}">
        <p14:creationId xmlns:p14="http://schemas.microsoft.com/office/powerpoint/2010/main" val="33022521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7"/>
          <p:cNvSpPr>
            <a:spLocks noGrp="1" noChangeArrowheads="1"/>
          </p:cNvSpPr>
          <p:nvPr>
            <p:ph type="sldNum" sz="quarter" idx="10"/>
          </p:nvPr>
        </p:nvSpPr>
        <p:spPr>
          <a:ln/>
        </p:spPr>
        <p:txBody>
          <a:bodyPr/>
          <a:lstStyle>
            <a:lvl1pPr>
              <a:defRPr/>
            </a:lvl1pPr>
          </a:lstStyle>
          <a:p>
            <a:fld id="{2B9E0867-62A5-47F4-AA53-5EAFFC4CA5DE}" type="slidenum">
              <a:rPr lang="en-US" altLang="en-US"/>
              <a:pPr/>
              <a:t>‹#›</a:t>
            </a:fld>
            <a:endParaRPr lang="en-US" altLang="en-US"/>
          </a:p>
        </p:txBody>
      </p:sp>
    </p:spTree>
    <p:extLst>
      <p:ext uri="{BB962C8B-B14F-4D97-AF65-F5344CB8AC3E}">
        <p14:creationId xmlns:p14="http://schemas.microsoft.com/office/powerpoint/2010/main" val="36034696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7"/>
          <p:cNvSpPr>
            <a:spLocks noGrp="1" noChangeArrowheads="1"/>
          </p:cNvSpPr>
          <p:nvPr>
            <p:ph type="sldNum" sz="quarter" idx="10"/>
          </p:nvPr>
        </p:nvSpPr>
        <p:spPr>
          <a:ln/>
        </p:spPr>
        <p:txBody>
          <a:bodyPr/>
          <a:lstStyle>
            <a:lvl1pPr>
              <a:defRPr/>
            </a:lvl1pPr>
          </a:lstStyle>
          <a:p>
            <a:fld id="{DF081D29-1D78-4308-B380-F6B9FEAA119A}" type="slidenum">
              <a:rPr lang="en-US" altLang="en-US"/>
              <a:pPr/>
              <a:t>‹#›</a:t>
            </a:fld>
            <a:endParaRPr lang="en-US" altLang="en-US"/>
          </a:p>
        </p:txBody>
      </p:sp>
    </p:spTree>
    <p:extLst>
      <p:ext uri="{BB962C8B-B14F-4D97-AF65-F5344CB8AC3E}">
        <p14:creationId xmlns:p14="http://schemas.microsoft.com/office/powerpoint/2010/main" val="795537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Rectangle 7"/>
          <p:cNvSpPr>
            <a:spLocks noGrp="1" noChangeArrowheads="1"/>
          </p:cNvSpPr>
          <p:nvPr>
            <p:ph type="sldNum" sz="quarter" idx="10"/>
          </p:nvPr>
        </p:nvSpPr>
        <p:spPr>
          <a:ln/>
        </p:spPr>
        <p:txBody>
          <a:bodyPr/>
          <a:lstStyle>
            <a:lvl1pPr>
              <a:defRPr/>
            </a:lvl1pPr>
          </a:lstStyle>
          <a:p>
            <a:fld id="{DF6C1FA8-AE68-457B-B0A3-ED23528C0E2B}" type="slidenum">
              <a:rPr lang="en-US" altLang="en-US"/>
              <a:pPr/>
              <a:t>‹#›</a:t>
            </a:fld>
            <a:endParaRPr lang="en-US" altLang="en-US"/>
          </a:p>
        </p:txBody>
      </p:sp>
    </p:spTree>
    <p:extLst>
      <p:ext uri="{BB962C8B-B14F-4D97-AF65-F5344CB8AC3E}">
        <p14:creationId xmlns:p14="http://schemas.microsoft.com/office/powerpoint/2010/main" val="6837279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Rectangle 7"/>
          <p:cNvSpPr>
            <a:spLocks noGrp="1" noChangeArrowheads="1"/>
          </p:cNvSpPr>
          <p:nvPr>
            <p:ph type="sldNum" sz="quarter" idx="10"/>
          </p:nvPr>
        </p:nvSpPr>
        <p:spPr>
          <a:ln/>
        </p:spPr>
        <p:txBody>
          <a:bodyPr/>
          <a:lstStyle>
            <a:lvl1pPr>
              <a:defRPr/>
            </a:lvl1pPr>
          </a:lstStyle>
          <a:p>
            <a:fld id="{4A611489-E563-4BC9-B5BC-E4E0FDCBAD77}" type="slidenum">
              <a:rPr lang="en-US" altLang="en-US"/>
              <a:pPr/>
              <a:t>‹#›</a:t>
            </a:fld>
            <a:endParaRPr lang="en-US" altLang="en-US"/>
          </a:p>
        </p:txBody>
      </p:sp>
    </p:spTree>
    <p:extLst>
      <p:ext uri="{BB962C8B-B14F-4D97-AF65-F5344CB8AC3E}">
        <p14:creationId xmlns:p14="http://schemas.microsoft.com/office/powerpoint/2010/main" val="401281152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0"/>
            <a:ext cx="9144000" cy="889000"/>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Tx/>
              <a:buNone/>
              <a:defRPr/>
            </a:pPr>
            <a:endParaRPr lang="en-US" sz="1800" i="0"/>
          </a:p>
        </p:txBody>
      </p:sp>
      <p:sp>
        <p:nvSpPr>
          <p:cNvPr id="9" name="Rectangle 8"/>
          <p:cNvSpPr/>
          <p:nvPr userDrawn="1"/>
        </p:nvSpPr>
        <p:spPr>
          <a:xfrm>
            <a:off x="0" y="6477000"/>
            <a:ext cx="9144000" cy="381000"/>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Tx/>
              <a:buNone/>
              <a:defRPr/>
            </a:pPr>
            <a:endParaRPr lang="en-US" sz="1800" i="0"/>
          </a:p>
        </p:txBody>
      </p:sp>
      <p:sp>
        <p:nvSpPr>
          <p:cNvPr id="1029" name="Title Placeholder 1"/>
          <p:cNvSpPr>
            <a:spLocks noGrp="1"/>
          </p:cNvSpPr>
          <p:nvPr>
            <p:ph type="title"/>
          </p:nvPr>
        </p:nvSpPr>
        <p:spPr bwMode="auto">
          <a:xfrm>
            <a:off x="0" y="0"/>
            <a:ext cx="6019800" cy="914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p>
        </p:txBody>
      </p:sp>
      <p:sp>
        <p:nvSpPr>
          <p:cNvPr id="1030" name="Text Placeholder 2"/>
          <p:cNvSpPr>
            <a:spLocks noGrp="1"/>
          </p:cNvSpPr>
          <p:nvPr>
            <p:ph type="body" idx="1"/>
          </p:nvPr>
        </p:nvSpPr>
        <p:spPr bwMode="auto">
          <a:xfrm>
            <a:off x="304800" y="1143000"/>
            <a:ext cx="8534400" cy="49831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smtClean="0"/>
              <a:t>Click to edit Master text styles</a:t>
            </a:r>
          </a:p>
          <a:p>
            <a:pPr lvl="1"/>
            <a:r>
              <a:rPr lang="en-US" altLang="en-US" dirty="0" smtClean="0"/>
              <a:t>Second level</a:t>
            </a:r>
          </a:p>
          <a:p>
            <a:pPr lvl="2"/>
            <a:r>
              <a:rPr lang="en-US" altLang="en-US" dirty="0" smtClean="0"/>
              <a:t>Third level</a:t>
            </a:r>
          </a:p>
          <a:p>
            <a:pPr lvl="3"/>
            <a:r>
              <a:rPr lang="en-US" altLang="en-US" dirty="0" smtClean="0"/>
              <a:t>Fourth level</a:t>
            </a:r>
          </a:p>
          <a:p>
            <a:pPr lvl="4"/>
            <a:r>
              <a:rPr lang="en-US" altLang="en-US" dirty="0" smtClean="0"/>
              <a:t>Fifth level</a:t>
            </a:r>
          </a:p>
        </p:txBody>
      </p:sp>
      <p:sp>
        <p:nvSpPr>
          <p:cNvPr id="1031" name="Rectangle 7"/>
          <p:cNvSpPr>
            <a:spLocks noGrp="1" noChangeArrowheads="1"/>
          </p:cNvSpPr>
          <p:nvPr>
            <p:ph type="sldNum" sz="quarter" idx="4"/>
          </p:nvPr>
        </p:nvSpPr>
        <p:spPr bwMode="auto">
          <a:xfrm>
            <a:off x="6934200" y="6553200"/>
            <a:ext cx="213360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spcBef>
                <a:spcPct val="0"/>
              </a:spcBef>
              <a:buFontTx/>
              <a:buNone/>
              <a:defRPr sz="1400" i="0">
                <a:solidFill>
                  <a:schemeClr val="bg1"/>
                </a:solidFill>
                <a:latin typeface="Arial" panose="020B0604020202020204" pitchFamily="34" charset="0"/>
              </a:defRPr>
            </a:lvl1pPr>
          </a:lstStyle>
          <a:p>
            <a:fld id="{A4138B19-E56F-4DBA-B404-E74262E220AF}"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Lst>
  <p:timing>
    <p:tnLst>
      <p:par>
        <p:cTn id="1" dur="indefinite" restart="never" nodeType="tmRoot"/>
      </p:par>
    </p:tnLst>
  </p:timing>
  <p:hf hdr="0" ftr="0" dt="0"/>
  <p:txStyles>
    <p:titleStyle>
      <a:lvl1pPr algn="l" rtl="0" eaLnBrk="0" fontAlgn="base" hangingPunct="0">
        <a:spcBef>
          <a:spcPct val="0"/>
        </a:spcBef>
        <a:spcAft>
          <a:spcPct val="0"/>
        </a:spcAft>
        <a:defRPr sz="3200" b="1" kern="1200">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2pPr>
      <a:lvl3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3pPr>
      <a:lvl4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4pPr>
      <a:lvl5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5pPr>
      <a:lvl6pPr marL="4572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6pPr>
      <a:lvl7pPr marL="9144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7pPr>
      <a:lvl8pPr marL="13716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8pPr>
      <a:lvl9pPr marL="18288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4.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4.jpeg"/><Relationship Id="rId4" Type="http://schemas.openxmlformats.org/officeDocument/2006/relationships/image" Target="../media/image5.jpeg"/><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1.xml.rels><?xml version="1.0" encoding="UTF-8" standalone="yes"?>
<Relationships xmlns="http://schemas.openxmlformats.org/package/2006/relationships"><Relationship Id="rId3" Type="http://schemas.openxmlformats.org/officeDocument/2006/relationships/image" Target="../media/image4.jpeg"/><Relationship Id="rId4" Type="http://schemas.openxmlformats.org/officeDocument/2006/relationships/image" Target="../media/image6.jpeg"/><Relationship Id="rId5" Type="http://schemas.openxmlformats.org/officeDocument/2006/relationships/image" Target="../media/image5.jpeg"/><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2.xml.rels><?xml version="1.0" encoding="UTF-8" standalone="yes"?>
<Relationships xmlns="http://schemas.openxmlformats.org/package/2006/relationships"><Relationship Id="rId3" Type="http://schemas.openxmlformats.org/officeDocument/2006/relationships/image" Target="../media/image4.jpeg"/><Relationship Id="rId4" Type="http://schemas.openxmlformats.org/officeDocument/2006/relationships/image" Target="../media/image6.jpeg"/><Relationship Id="rId5" Type="http://schemas.openxmlformats.org/officeDocument/2006/relationships/image" Target="../media/image7.jpeg"/><Relationship Id="rId6" Type="http://schemas.openxmlformats.org/officeDocument/2006/relationships/image" Target="../media/image5.jpeg"/><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3" Type="http://schemas.openxmlformats.org/officeDocument/2006/relationships/image" Target="../media/image4.jpeg"/><Relationship Id="rId4" Type="http://schemas.openxmlformats.org/officeDocument/2006/relationships/image" Target="../media/image6.jpeg"/><Relationship Id="rId5" Type="http://schemas.openxmlformats.org/officeDocument/2006/relationships/image" Target="../media/image7.jpeg"/><Relationship Id="rId6" Type="http://schemas.openxmlformats.org/officeDocument/2006/relationships/image" Target="../media/image5.jpeg"/><Relationship Id="rId7" Type="http://schemas.openxmlformats.org/officeDocument/2006/relationships/image" Target="../media/image8.jpeg"/><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4.xml.rels><?xml version="1.0" encoding="UTF-8" standalone="yes"?>
<Relationships xmlns="http://schemas.openxmlformats.org/package/2006/relationships"><Relationship Id="rId9" Type="http://schemas.openxmlformats.org/officeDocument/2006/relationships/image" Target="../media/image13.jpeg"/><Relationship Id="rId20" Type="http://schemas.openxmlformats.org/officeDocument/2006/relationships/image" Target="../media/image24.jpeg"/><Relationship Id="rId21" Type="http://schemas.openxmlformats.org/officeDocument/2006/relationships/image" Target="../media/image3.jpeg"/><Relationship Id="rId22" Type="http://schemas.openxmlformats.org/officeDocument/2006/relationships/image" Target="../media/image25.jpeg"/><Relationship Id="rId23" Type="http://schemas.openxmlformats.org/officeDocument/2006/relationships/image" Target="../media/image26.jpeg"/><Relationship Id="rId24" Type="http://schemas.openxmlformats.org/officeDocument/2006/relationships/image" Target="../media/image27.jpeg"/><Relationship Id="rId25" Type="http://schemas.openxmlformats.org/officeDocument/2006/relationships/image" Target="../media/image28.jpeg"/><Relationship Id="rId26" Type="http://schemas.openxmlformats.org/officeDocument/2006/relationships/image" Target="../media/image29.jpeg"/><Relationship Id="rId27" Type="http://schemas.openxmlformats.org/officeDocument/2006/relationships/image" Target="../media/image30.jpeg"/><Relationship Id="rId28" Type="http://schemas.openxmlformats.org/officeDocument/2006/relationships/image" Target="../media/image31.jpeg"/><Relationship Id="rId29" Type="http://schemas.openxmlformats.org/officeDocument/2006/relationships/image" Target="../media/image32.jpeg"/><Relationship Id="rId30" Type="http://schemas.openxmlformats.org/officeDocument/2006/relationships/image" Target="../media/image33.jpeg"/><Relationship Id="rId31" Type="http://schemas.openxmlformats.org/officeDocument/2006/relationships/image" Target="../media/image34.png"/><Relationship Id="rId10" Type="http://schemas.openxmlformats.org/officeDocument/2006/relationships/image" Target="../media/image14.jpeg"/><Relationship Id="rId11" Type="http://schemas.openxmlformats.org/officeDocument/2006/relationships/image" Target="../media/image15.jpeg"/><Relationship Id="rId12" Type="http://schemas.openxmlformats.org/officeDocument/2006/relationships/image" Target="../media/image16.jpeg"/><Relationship Id="rId13" Type="http://schemas.openxmlformats.org/officeDocument/2006/relationships/image" Target="../media/image17.jpeg"/><Relationship Id="rId14" Type="http://schemas.openxmlformats.org/officeDocument/2006/relationships/image" Target="../media/image18.jpeg"/><Relationship Id="rId15" Type="http://schemas.openxmlformats.org/officeDocument/2006/relationships/image" Target="../media/image19.jpeg"/><Relationship Id="rId16" Type="http://schemas.openxmlformats.org/officeDocument/2006/relationships/image" Target="../media/image20.jpeg"/><Relationship Id="rId17" Type="http://schemas.openxmlformats.org/officeDocument/2006/relationships/image" Target="../media/image21.jpeg"/><Relationship Id="rId18" Type="http://schemas.openxmlformats.org/officeDocument/2006/relationships/image" Target="../media/image22.jpeg"/><Relationship Id="rId19" Type="http://schemas.openxmlformats.org/officeDocument/2006/relationships/image" Target="../media/image23.jpeg"/><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9.jpeg"/><Relationship Id="rId4" Type="http://schemas.openxmlformats.org/officeDocument/2006/relationships/image" Target="../media/image10.jpeg"/><Relationship Id="rId5" Type="http://schemas.openxmlformats.org/officeDocument/2006/relationships/image" Target="../media/image11.jpeg"/><Relationship Id="rId6" Type="http://schemas.openxmlformats.org/officeDocument/2006/relationships/image" Target="../media/image6.jpeg"/><Relationship Id="rId7" Type="http://schemas.openxmlformats.org/officeDocument/2006/relationships/image" Target="../media/image4.jpeg"/><Relationship Id="rId8" Type="http://schemas.openxmlformats.org/officeDocument/2006/relationships/image" Target="../media/image12.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4" Type="http://schemas.openxmlformats.org/officeDocument/2006/relationships/image" Target="../media/image36.png"/><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3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 Id="rId3" Type="http://schemas.openxmlformats.org/officeDocument/2006/relationships/image" Target="../media/image3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 Id="rId3" Type="http://schemas.openxmlformats.org/officeDocument/2006/relationships/image" Target="../media/image3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2.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3.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7"/>
          <p:cNvSpPr>
            <a:spLocks noGrp="1" noChangeArrowheads="1"/>
          </p:cNvSpPr>
          <p:nvPr>
            <p:ph type="sldNum" sz="quarter" idx="10"/>
          </p:nvPr>
        </p:nvSpPr>
        <p:spPr>
          <a:noFill/>
        </p:spPr>
        <p:txBody>
          <a:bodyPr/>
          <a:lstStyle>
            <a:lvl1pPr>
              <a:defRPr sz="2000" i="1">
                <a:solidFill>
                  <a:schemeClr val="tx1"/>
                </a:solidFill>
                <a:latin typeface="Garamond" panose="02020404030301010803" pitchFamily="18" charset="0"/>
                <a:cs typeface="Arial" panose="020B0604020202020204" pitchFamily="34" charset="0"/>
              </a:defRPr>
            </a:lvl1pPr>
            <a:lvl2pPr marL="742950" indent="-285750">
              <a:defRPr sz="2000" i="1">
                <a:solidFill>
                  <a:schemeClr val="tx1"/>
                </a:solidFill>
                <a:latin typeface="Garamond" panose="02020404030301010803" pitchFamily="18" charset="0"/>
                <a:cs typeface="Arial" panose="020B0604020202020204" pitchFamily="34" charset="0"/>
              </a:defRPr>
            </a:lvl2pPr>
            <a:lvl3pPr marL="1143000" indent="-228600">
              <a:defRPr sz="2000" i="1">
                <a:solidFill>
                  <a:schemeClr val="tx1"/>
                </a:solidFill>
                <a:latin typeface="Garamond" panose="02020404030301010803" pitchFamily="18" charset="0"/>
                <a:cs typeface="Arial" panose="020B0604020202020204" pitchFamily="34" charset="0"/>
              </a:defRPr>
            </a:lvl3pPr>
            <a:lvl4pPr marL="1600200" indent="-228600">
              <a:defRPr sz="2000" i="1">
                <a:solidFill>
                  <a:schemeClr val="tx1"/>
                </a:solidFill>
                <a:latin typeface="Garamond" panose="02020404030301010803" pitchFamily="18" charset="0"/>
                <a:cs typeface="Arial" panose="020B0604020202020204" pitchFamily="34" charset="0"/>
              </a:defRPr>
            </a:lvl4pPr>
            <a:lvl5pPr marL="2057400" indent="-228600">
              <a:defRPr sz="2000" i="1">
                <a:solidFill>
                  <a:schemeClr val="tx1"/>
                </a:solidFill>
                <a:latin typeface="Garamond" panose="02020404030301010803" pitchFamily="18" charset="0"/>
                <a:cs typeface="Arial" panose="020B0604020202020204" pitchFamily="34" charset="0"/>
              </a:defRPr>
            </a:lvl5pPr>
            <a:lvl6pPr marL="2514600" indent="-228600" eaLnBrk="0" fontAlgn="base" hangingPunct="0">
              <a:spcBef>
                <a:spcPct val="50000"/>
              </a:spcBef>
              <a:spcAft>
                <a:spcPct val="0"/>
              </a:spcAft>
              <a:buChar char="•"/>
              <a:defRPr sz="2000" i="1">
                <a:solidFill>
                  <a:schemeClr val="tx1"/>
                </a:solidFill>
                <a:latin typeface="Garamond" panose="02020404030301010803" pitchFamily="18" charset="0"/>
                <a:cs typeface="Arial" panose="020B0604020202020204" pitchFamily="34" charset="0"/>
              </a:defRPr>
            </a:lvl6pPr>
            <a:lvl7pPr marL="2971800" indent="-228600" eaLnBrk="0" fontAlgn="base" hangingPunct="0">
              <a:spcBef>
                <a:spcPct val="50000"/>
              </a:spcBef>
              <a:spcAft>
                <a:spcPct val="0"/>
              </a:spcAft>
              <a:buChar char="•"/>
              <a:defRPr sz="2000" i="1">
                <a:solidFill>
                  <a:schemeClr val="tx1"/>
                </a:solidFill>
                <a:latin typeface="Garamond" panose="02020404030301010803" pitchFamily="18" charset="0"/>
                <a:cs typeface="Arial" panose="020B0604020202020204" pitchFamily="34" charset="0"/>
              </a:defRPr>
            </a:lvl7pPr>
            <a:lvl8pPr marL="3429000" indent="-228600" eaLnBrk="0" fontAlgn="base" hangingPunct="0">
              <a:spcBef>
                <a:spcPct val="50000"/>
              </a:spcBef>
              <a:spcAft>
                <a:spcPct val="0"/>
              </a:spcAft>
              <a:buChar char="•"/>
              <a:defRPr sz="2000" i="1">
                <a:solidFill>
                  <a:schemeClr val="tx1"/>
                </a:solidFill>
                <a:latin typeface="Garamond" panose="02020404030301010803" pitchFamily="18" charset="0"/>
                <a:cs typeface="Arial" panose="020B0604020202020204" pitchFamily="34" charset="0"/>
              </a:defRPr>
            </a:lvl8pPr>
            <a:lvl9pPr marL="3886200" indent="-228600" eaLnBrk="0" fontAlgn="base" hangingPunct="0">
              <a:spcBef>
                <a:spcPct val="50000"/>
              </a:spcBef>
              <a:spcAft>
                <a:spcPct val="0"/>
              </a:spcAft>
              <a:buChar char="•"/>
              <a:defRPr sz="2000" i="1">
                <a:solidFill>
                  <a:schemeClr val="tx1"/>
                </a:solidFill>
                <a:latin typeface="Garamond" panose="02020404030301010803" pitchFamily="18" charset="0"/>
                <a:cs typeface="Arial" panose="020B0604020202020204" pitchFamily="34" charset="0"/>
              </a:defRPr>
            </a:lvl9pPr>
          </a:lstStyle>
          <a:p>
            <a:fld id="{57F0C11D-99CE-47CE-AC6F-250C985CC82B}" type="slidenum">
              <a:rPr lang="en-US" altLang="en-US" sz="1400" i="0">
                <a:solidFill>
                  <a:schemeClr val="bg1"/>
                </a:solidFill>
                <a:latin typeface="Arial" panose="020B0604020202020204" pitchFamily="34" charset="0"/>
              </a:rPr>
              <a:pPr/>
              <a:t>1</a:t>
            </a:fld>
            <a:endParaRPr lang="en-US" altLang="en-US" sz="1400" i="0">
              <a:solidFill>
                <a:schemeClr val="bg1"/>
              </a:solidFill>
              <a:latin typeface="Arial" panose="020B0604020202020204" pitchFamily="34" charset="0"/>
            </a:endParaRPr>
          </a:p>
        </p:txBody>
      </p:sp>
      <p:sp>
        <p:nvSpPr>
          <p:cNvPr id="7" name="Rectangle 11"/>
          <p:cNvSpPr/>
          <p:nvPr/>
        </p:nvSpPr>
        <p:spPr>
          <a:xfrm>
            <a:off x="0" y="0"/>
            <a:ext cx="9144000" cy="6858000"/>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Tx/>
              <a:buNone/>
              <a:defRPr/>
            </a:pPr>
            <a:endParaRPr lang="en-US" sz="1800" i="0"/>
          </a:p>
        </p:txBody>
      </p:sp>
      <p:sp>
        <p:nvSpPr>
          <p:cNvPr id="8" name="Rounded Rectangle 12"/>
          <p:cNvSpPr/>
          <p:nvPr/>
        </p:nvSpPr>
        <p:spPr>
          <a:xfrm>
            <a:off x="152400" y="152400"/>
            <a:ext cx="8839200" cy="655320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FontTx/>
              <a:buNone/>
              <a:defRPr/>
            </a:pPr>
            <a:endParaRPr lang="en-US" sz="1800" i="0"/>
          </a:p>
        </p:txBody>
      </p:sp>
      <p:sp>
        <p:nvSpPr>
          <p:cNvPr id="2054" name="Title Placeholder 1"/>
          <p:cNvSpPr>
            <a:spLocks noGrp="1"/>
          </p:cNvSpPr>
          <p:nvPr>
            <p:ph type="title" idx="4294967295"/>
          </p:nvPr>
        </p:nvSpPr>
        <p:spPr>
          <a:xfrm>
            <a:off x="286603" y="1377974"/>
            <a:ext cx="8598089" cy="1752600"/>
          </a:xfrm>
          <a:noFill/>
        </p:spPr>
        <p:txBody>
          <a:bodyPr/>
          <a:lstStyle/>
          <a:p>
            <a:pPr algn="ctr"/>
            <a:r>
              <a:rPr lang="en-US" sz="4400" dirty="0" smtClean="0">
                <a:solidFill>
                  <a:srgbClr val="376092"/>
                </a:solidFill>
                <a:latin typeface="Garamond" panose="02020404030301010803" pitchFamily="18" charset="0"/>
                <a:ea typeface="宋体" panose="02010600030101010101" pitchFamily="2" charset="-122"/>
              </a:rPr>
              <a:t>Visual </a:t>
            </a:r>
            <a:r>
              <a:rPr lang="en-US" sz="4400" dirty="0">
                <a:solidFill>
                  <a:srgbClr val="376092"/>
                </a:solidFill>
                <a:latin typeface="Garamond" panose="02020404030301010803" pitchFamily="18" charset="0"/>
                <a:ea typeface="宋体" panose="02010600030101010101" pitchFamily="2" charset="-122"/>
              </a:rPr>
              <a:t>Embedding and </a:t>
            </a:r>
            <a:r>
              <a:rPr lang="en-US" sz="4400" dirty="0" smtClean="0">
                <a:solidFill>
                  <a:srgbClr val="376092"/>
                </a:solidFill>
                <a:latin typeface="Garamond" panose="02020404030301010803" pitchFamily="18" charset="0"/>
                <a:ea typeface="宋体" panose="02010600030101010101" pitchFamily="2" charset="-122"/>
              </a:rPr>
              <a:t/>
            </a:r>
            <a:br>
              <a:rPr lang="en-US" sz="4400" dirty="0" smtClean="0">
                <a:solidFill>
                  <a:srgbClr val="376092"/>
                </a:solidFill>
                <a:latin typeface="Garamond" panose="02020404030301010803" pitchFamily="18" charset="0"/>
                <a:ea typeface="宋体" panose="02010600030101010101" pitchFamily="2" charset="-122"/>
              </a:rPr>
            </a:br>
            <a:r>
              <a:rPr lang="en-US" sz="4400" dirty="0" smtClean="0">
                <a:solidFill>
                  <a:srgbClr val="376092"/>
                </a:solidFill>
                <a:latin typeface="Garamond" panose="02020404030301010803" pitchFamily="18" charset="0"/>
                <a:ea typeface="宋体" panose="02010600030101010101" pitchFamily="2" charset="-122"/>
              </a:rPr>
              <a:t>Visual </a:t>
            </a:r>
            <a:r>
              <a:rPr lang="en-US" sz="4400" dirty="0">
                <a:solidFill>
                  <a:srgbClr val="376092"/>
                </a:solidFill>
                <a:latin typeface="Garamond" panose="02020404030301010803" pitchFamily="18" charset="0"/>
                <a:ea typeface="宋体" panose="02010600030101010101" pitchFamily="2" charset="-122"/>
              </a:rPr>
              <a:t>Search</a:t>
            </a:r>
            <a:r>
              <a:rPr lang="en-US" sz="4400" dirty="0">
                <a:solidFill>
                  <a:srgbClr val="000000"/>
                </a:solidFill>
              </a:rPr>
              <a:t/>
            </a:r>
            <a:br>
              <a:rPr lang="en-US" sz="4400" dirty="0">
                <a:solidFill>
                  <a:srgbClr val="000000"/>
                </a:solidFill>
              </a:rPr>
            </a:br>
            <a:endParaRPr lang="en-US" altLang="en-US" sz="4400" dirty="0">
              <a:solidFill>
                <a:srgbClr val="376092"/>
              </a:solidFill>
              <a:latin typeface="Garamond" panose="02020404030301010803" pitchFamily="18" charset="0"/>
              <a:ea typeface="宋体" panose="02010600030101010101" pitchFamily="2" charset="-122"/>
            </a:endParaRPr>
          </a:p>
        </p:txBody>
      </p:sp>
      <p:sp>
        <p:nvSpPr>
          <p:cNvPr id="11" name="Rectangle 8"/>
          <p:cNvSpPr>
            <a:spLocks noChangeArrowheads="1"/>
          </p:cNvSpPr>
          <p:nvPr/>
        </p:nvSpPr>
        <p:spPr bwMode="auto">
          <a:xfrm>
            <a:off x="2850756" y="4063760"/>
            <a:ext cx="2965364" cy="5847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Arial" panose="020B0604020202020204" pitchFamily="34" charset="0"/>
              <a:defRPr sz="2800">
                <a:solidFill>
                  <a:schemeClr val="tx1"/>
                </a:solidFill>
                <a:latin typeface="Garamond" panose="02020404030301010803" pitchFamily="18" charset="0"/>
                <a:cs typeface="Arial" panose="020B0604020202020204" pitchFamily="34" charset="0"/>
              </a:defRPr>
            </a:lvl1pPr>
            <a:lvl2pPr marL="742950" indent="-285750">
              <a:spcBef>
                <a:spcPct val="20000"/>
              </a:spcBef>
              <a:buFont typeface="Arial" panose="020B0604020202020204" pitchFamily="34" charset="0"/>
              <a:buChar char="–"/>
              <a:defRPr sz="2400">
                <a:solidFill>
                  <a:schemeClr val="tx1"/>
                </a:solidFill>
                <a:latin typeface="Garamond" panose="02020404030301010803" pitchFamily="18" charset="0"/>
                <a:cs typeface="Arial" panose="020B0604020202020204" pitchFamily="34" charset="0"/>
              </a:defRPr>
            </a:lvl2pPr>
            <a:lvl3pPr marL="1143000" indent="-228600">
              <a:spcBef>
                <a:spcPct val="20000"/>
              </a:spcBef>
              <a:buFont typeface="Arial" panose="020B0604020202020204" pitchFamily="34" charset="0"/>
              <a:defRPr sz="2000">
                <a:solidFill>
                  <a:schemeClr val="tx1"/>
                </a:solidFill>
                <a:latin typeface="Garamond" panose="02020404030301010803" pitchFamily="18" charset="0"/>
                <a:cs typeface="Arial" panose="020B0604020202020204" pitchFamily="34" charset="0"/>
              </a:defRPr>
            </a:lvl3pPr>
            <a:lvl4pPr marL="1600200" indent="-228600">
              <a:spcBef>
                <a:spcPct val="20000"/>
              </a:spcBef>
              <a:buFont typeface="Arial" panose="020B0604020202020204" pitchFamily="34" charset="0"/>
              <a:buChar char="–"/>
              <a:defRPr>
                <a:solidFill>
                  <a:schemeClr val="tx1"/>
                </a:solidFill>
                <a:latin typeface="Garamond" panose="02020404030301010803" pitchFamily="18" charset="0"/>
                <a:cs typeface="Arial" panose="020B0604020202020204" pitchFamily="34" charset="0"/>
              </a:defRPr>
            </a:lvl4pPr>
            <a:lvl5pPr marL="2057400" indent="-228600">
              <a:spcBef>
                <a:spcPct val="20000"/>
              </a:spcBef>
              <a:buFont typeface="Arial" panose="020B0604020202020204" pitchFamily="34" charset="0"/>
              <a:buChar char="»"/>
              <a:defRPr>
                <a:solidFill>
                  <a:schemeClr val="tx1"/>
                </a:solidFill>
                <a:latin typeface="Garamond" panose="02020404030301010803" pitchFamily="18" charset="0"/>
                <a:cs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a:solidFill>
                  <a:schemeClr val="tx1"/>
                </a:solidFill>
                <a:latin typeface="Garamond" panose="02020404030301010803" pitchFamily="18" charset="0"/>
                <a:cs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a:solidFill>
                  <a:schemeClr val="tx1"/>
                </a:solidFill>
                <a:latin typeface="Garamond" panose="02020404030301010803" pitchFamily="18" charset="0"/>
                <a:cs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a:solidFill>
                  <a:schemeClr val="tx1"/>
                </a:solidFill>
                <a:latin typeface="Garamond" panose="02020404030301010803" pitchFamily="18" charset="0"/>
                <a:cs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a:solidFill>
                  <a:schemeClr val="tx1"/>
                </a:solidFill>
                <a:latin typeface="Garamond" panose="02020404030301010803" pitchFamily="18" charset="0"/>
                <a:cs typeface="Arial" panose="020B0604020202020204" pitchFamily="34" charset="0"/>
              </a:defRPr>
            </a:lvl9pPr>
          </a:lstStyle>
          <a:p>
            <a:pPr algn="ctr" eaLnBrk="1" hangingPunct="1">
              <a:spcBef>
                <a:spcPct val="0"/>
              </a:spcBef>
              <a:buFontTx/>
              <a:buNone/>
            </a:pPr>
            <a:r>
              <a:rPr lang="en-US" altLang="en-US" sz="3200" b="1" i="0" dirty="0" smtClean="0">
                <a:solidFill>
                  <a:srgbClr val="FF6600"/>
                </a:solidFill>
              </a:rPr>
              <a:t>Liangliang</a:t>
            </a:r>
            <a:r>
              <a:rPr lang="zh-CN" altLang="en-US" sz="3200" b="1" i="0" dirty="0" smtClean="0">
                <a:solidFill>
                  <a:srgbClr val="FF6600"/>
                </a:solidFill>
              </a:rPr>
              <a:t> </a:t>
            </a:r>
            <a:r>
              <a:rPr lang="en-US" altLang="en-US" sz="3200" b="1" i="0" dirty="0" smtClean="0">
                <a:solidFill>
                  <a:srgbClr val="FF6600"/>
                </a:solidFill>
              </a:rPr>
              <a:t>Cao </a:t>
            </a:r>
          </a:p>
        </p:txBody>
      </p:sp>
      <p:sp>
        <p:nvSpPr>
          <p:cNvPr id="9" name="Rectangle 8"/>
          <p:cNvSpPr>
            <a:spLocks noChangeArrowheads="1"/>
          </p:cNvSpPr>
          <p:nvPr/>
        </p:nvSpPr>
        <p:spPr bwMode="auto">
          <a:xfrm>
            <a:off x="1497958" y="4951061"/>
            <a:ext cx="5920339" cy="5847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Arial" panose="020B0604020202020204" pitchFamily="34" charset="0"/>
              <a:defRPr sz="2800">
                <a:solidFill>
                  <a:schemeClr val="tx1"/>
                </a:solidFill>
                <a:latin typeface="Garamond" panose="02020404030301010803" pitchFamily="18" charset="0"/>
                <a:cs typeface="Arial" panose="020B0604020202020204" pitchFamily="34" charset="0"/>
              </a:defRPr>
            </a:lvl1pPr>
            <a:lvl2pPr marL="742950" indent="-285750">
              <a:spcBef>
                <a:spcPct val="20000"/>
              </a:spcBef>
              <a:buFont typeface="Arial" panose="020B0604020202020204" pitchFamily="34" charset="0"/>
              <a:buChar char="–"/>
              <a:defRPr sz="2400">
                <a:solidFill>
                  <a:schemeClr val="tx1"/>
                </a:solidFill>
                <a:latin typeface="Garamond" panose="02020404030301010803" pitchFamily="18" charset="0"/>
                <a:cs typeface="Arial" panose="020B0604020202020204" pitchFamily="34" charset="0"/>
              </a:defRPr>
            </a:lvl2pPr>
            <a:lvl3pPr marL="1143000" indent="-228600">
              <a:spcBef>
                <a:spcPct val="20000"/>
              </a:spcBef>
              <a:buFont typeface="Arial" panose="020B0604020202020204" pitchFamily="34" charset="0"/>
              <a:defRPr sz="2000">
                <a:solidFill>
                  <a:schemeClr val="tx1"/>
                </a:solidFill>
                <a:latin typeface="Garamond" panose="02020404030301010803" pitchFamily="18" charset="0"/>
                <a:cs typeface="Arial" panose="020B0604020202020204" pitchFamily="34" charset="0"/>
              </a:defRPr>
            </a:lvl3pPr>
            <a:lvl4pPr marL="1600200" indent="-228600">
              <a:spcBef>
                <a:spcPct val="20000"/>
              </a:spcBef>
              <a:buFont typeface="Arial" panose="020B0604020202020204" pitchFamily="34" charset="0"/>
              <a:buChar char="–"/>
              <a:defRPr>
                <a:solidFill>
                  <a:schemeClr val="tx1"/>
                </a:solidFill>
                <a:latin typeface="Garamond" panose="02020404030301010803" pitchFamily="18" charset="0"/>
                <a:cs typeface="Arial" panose="020B0604020202020204" pitchFamily="34" charset="0"/>
              </a:defRPr>
            </a:lvl4pPr>
            <a:lvl5pPr marL="2057400" indent="-228600">
              <a:spcBef>
                <a:spcPct val="20000"/>
              </a:spcBef>
              <a:buFont typeface="Arial" panose="020B0604020202020204" pitchFamily="34" charset="0"/>
              <a:buChar char="»"/>
              <a:defRPr>
                <a:solidFill>
                  <a:schemeClr val="tx1"/>
                </a:solidFill>
                <a:latin typeface="Garamond" panose="02020404030301010803" pitchFamily="18" charset="0"/>
                <a:cs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a:solidFill>
                  <a:schemeClr val="tx1"/>
                </a:solidFill>
                <a:latin typeface="Garamond" panose="02020404030301010803" pitchFamily="18" charset="0"/>
                <a:cs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a:solidFill>
                  <a:schemeClr val="tx1"/>
                </a:solidFill>
                <a:latin typeface="Garamond" panose="02020404030301010803" pitchFamily="18" charset="0"/>
                <a:cs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a:solidFill>
                  <a:schemeClr val="tx1"/>
                </a:solidFill>
                <a:latin typeface="Garamond" panose="02020404030301010803" pitchFamily="18" charset="0"/>
                <a:cs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a:solidFill>
                  <a:schemeClr val="tx1"/>
                </a:solidFill>
                <a:latin typeface="Garamond" panose="02020404030301010803" pitchFamily="18" charset="0"/>
                <a:cs typeface="Arial" panose="020B0604020202020204" pitchFamily="34" charset="0"/>
              </a:defRPr>
            </a:lvl9pPr>
          </a:lstStyle>
          <a:p>
            <a:pPr algn="ctr" eaLnBrk="1" hangingPunct="1">
              <a:spcBef>
                <a:spcPct val="0"/>
              </a:spcBef>
              <a:buFontTx/>
              <a:buNone/>
            </a:pPr>
            <a:r>
              <a:rPr lang="en-US" altLang="en-US" sz="3200" b="1" i="0" dirty="0" smtClean="0">
                <a:solidFill>
                  <a:srgbClr val="FF6600"/>
                </a:solidFill>
              </a:rPr>
              <a:t>https</a:t>
            </a:r>
            <a:r>
              <a:rPr lang="en-US" altLang="en-US" sz="3200" b="1" i="0" dirty="0">
                <a:solidFill>
                  <a:srgbClr val="FF6600"/>
                </a:solidFill>
              </a:rPr>
              <a:t>://columbia6894.github.io</a:t>
            </a:r>
            <a:r>
              <a:rPr lang="en-US" altLang="en-US" sz="3200" b="1" i="0" dirty="0" smtClean="0">
                <a:solidFill>
                  <a:srgbClr val="FF6600"/>
                </a:solidFill>
              </a:rPr>
              <a:t>/</a:t>
            </a:r>
            <a:endParaRPr lang="en-US" altLang="en-US" sz="3200" b="1" i="0" dirty="0" smtClean="0">
              <a:solidFill>
                <a:schemeClr val="accent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Slide Number Placeholder 4"/>
          <p:cNvSpPr>
            <a:spLocks noGrp="1"/>
          </p:cNvSpPr>
          <p:nvPr>
            <p:ph type="sldNum" sz="quarter" idx="4294967295"/>
          </p:nvPr>
        </p:nvSpPr>
        <p:spPr>
          <a:xfrm>
            <a:off x="3276600" y="6477000"/>
            <a:ext cx="2133600" cy="365125"/>
          </a:xfrm>
          <a:prstGeom prst="rect">
            <a:avLst/>
          </a:prstGeom>
        </p:spPr>
        <p:txBody>
          <a:bodyPr/>
          <a:lstStyle/>
          <a:p>
            <a:fld id="{9DE3A79B-F00C-EB41-BEE0-595871D8C0C2}" type="slidenum">
              <a:rPr lang="en-US" altLang="en-US"/>
              <a:pPr/>
              <a:t>10</a:t>
            </a:fld>
            <a:endParaRPr lang="en-US" altLang="en-US"/>
          </a:p>
        </p:txBody>
      </p:sp>
      <p:sp>
        <p:nvSpPr>
          <p:cNvPr id="340994" name="Line 2"/>
          <p:cNvSpPr>
            <a:spLocks noChangeShapeType="1"/>
          </p:cNvSpPr>
          <p:nvPr/>
        </p:nvSpPr>
        <p:spPr bwMode="auto">
          <a:xfrm>
            <a:off x="5410200" y="990600"/>
            <a:ext cx="762000" cy="10668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0995" name="Line 3"/>
          <p:cNvSpPr>
            <a:spLocks noChangeShapeType="1"/>
          </p:cNvSpPr>
          <p:nvPr/>
        </p:nvSpPr>
        <p:spPr bwMode="auto">
          <a:xfrm flipH="1">
            <a:off x="5715000" y="1981200"/>
            <a:ext cx="457200" cy="838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0996" name="Line 4"/>
          <p:cNvSpPr>
            <a:spLocks noChangeShapeType="1"/>
          </p:cNvSpPr>
          <p:nvPr/>
        </p:nvSpPr>
        <p:spPr bwMode="auto">
          <a:xfrm>
            <a:off x="6096000" y="1981200"/>
            <a:ext cx="1371600" cy="533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0997" name="Line 5"/>
          <p:cNvSpPr>
            <a:spLocks noChangeShapeType="1"/>
          </p:cNvSpPr>
          <p:nvPr/>
        </p:nvSpPr>
        <p:spPr bwMode="auto">
          <a:xfrm>
            <a:off x="4343400" y="3810000"/>
            <a:ext cx="685800" cy="381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0998" name="Line 6"/>
          <p:cNvSpPr>
            <a:spLocks noChangeShapeType="1"/>
          </p:cNvSpPr>
          <p:nvPr/>
        </p:nvSpPr>
        <p:spPr bwMode="auto">
          <a:xfrm flipH="1">
            <a:off x="4191000" y="4191000"/>
            <a:ext cx="685800" cy="1295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0999" name="Line 7"/>
          <p:cNvSpPr>
            <a:spLocks noChangeShapeType="1"/>
          </p:cNvSpPr>
          <p:nvPr/>
        </p:nvSpPr>
        <p:spPr bwMode="auto">
          <a:xfrm>
            <a:off x="4876800" y="4191000"/>
            <a:ext cx="1371600" cy="381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1000" name="Line 8"/>
          <p:cNvSpPr>
            <a:spLocks noChangeShapeType="1"/>
          </p:cNvSpPr>
          <p:nvPr/>
        </p:nvSpPr>
        <p:spPr bwMode="auto">
          <a:xfrm>
            <a:off x="2209800" y="1066800"/>
            <a:ext cx="990600" cy="838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1001" name="Line 9"/>
          <p:cNvSpPr>
            <a:spLocks noChangeShapeType="1"/>
          </p:cNvSpPr>
          <p:nvPr/>
        </p:nvSpPr>
        <p:spPr bwMode="auto">
          <a:xfrm>
            <a:off x="3200400" y="1905000"/>
            <a:ext cx="838200" cy="381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1002" name="Line 10"/>
          <p:cNvSpPr>
            <a:spLocks noChangeShapeType="1"/>
          </p:cNvSpPr>
          <p:nvPr/>
        </p:nvSpPr>
        <p:spPr bwMode="auto">
          <a:xfrm flipH="1">
            <a:off x="2743200" y="1905000"/>
            <a:ext cx="457200" cy="1219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1003" name="Line 11"/>
          <p:cNvSpPr>
            <a:spLocks noChangeShapeType="1"/>
          </p:cNvSpPr>
          <p:nvPr/>
        </p:nvSpPr>
        <p:spPr bwMode="auto">
          <a:xfrm>
            <a:off x="3200400" y="1905000"/>
            <a:ext cx="1371600" cy="838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1004" name="Line 12"/>
          <p:cNvSpPr>
            <a:spLocks noChangeShapeType="1"/>
          </p:cNvSpPr>
          <p:nvPr/>
        </p:nvSpPr>
        <p:spPr bwMode="auto">
          <a:xfrm flipH="1">
            <a:off x="4572000" y="1981200"/>
            <a:ext cx="160020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1005" name="Line 13"/>
          <p:cNvSpPr>
            <a:spLocks noChangeShapeType="1"/>
          </p:cNvSpPr>
          <p:nvPr/>
        </p:nvSpPr>
        <p:spPr bwMode="auto">
          <a:xfrm flipH="1" flipV="1">
            <a:off x="4495800" y="2743200"/>
            <a:ext cx="457200" cy="14478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1006" name="Line 14"/>
          <p:cNvSpPr>
            <a:spLocks noChangeShapeType="1"/>
          </p:cNvSpPr>
          <p:nvPr/>
        </p:nvSpPr>
        <p:spPr bwMode="auto">
          <a:xfrm>
            <a:off x="6096000" y="1981200"/>
            <a:ext cx="381000" cy="1524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1007" name="AutoShape 15"/>
          <p:cNvSpPr>
            <a:spLocks noChangeAspect="1" noChangeArrowheads="1"/>
          </p:cNvSpPr>
          <p:nvPr/>
        </p:nvSpPr>
        <p:spPr bwMode="auto">
          <a:xfrm>
            <a:off x="2667000" y="29718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1008" name="AutoShape 16"/>
          <p:cNvSpPr>
            <a:spLocks noChangeAspect="1" noChangeArrowheads="1"/>
          </p:cNvSpPr>
          <p:nvPr/>
        </p:nvSpPr>
        <p:spPr bwMode="auto">
          <a:xfrm>
            <a:off x="4264025" y="2473325"/>
            <a:ext cx="569913" cy="571500"/>
          </a:xfrm>
          <a:prstGeom prst="diamond">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1009" name="AutoShape 17"/>
          <p:cNvSpPr>
            <a:spLocks noChangeAspect="1" noChangeArrowheads="1"/>
          </p:cNvSpPr>
          <p:nvPr/>
        </p:nvSpPr>
        <p:spPr bwMode="auto">
          <a:xfrm>
            <a:off x="4248150" y="37084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1010" name="AutoShape 18"/>
          <p:cNvSpPr>
            <a:spLocks noChangeAspect="1" noChangeArrowheads="1"/>
          </p:cNvSpPr>
          <p:nvPr/>
        </p:nvSpPr>
        <p:spPr bwMode="auto">
          <a:xfrm>
            <a:off x="4064000" y="5364163"/>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1011" name="AutoShape 19"/>
          <p:cNvSpPr>
            <a:spLocks noChangeAspect="1" noChangeArrowheads="1"/>
          </p:cNvSpPr>
          <p:nvPr/>
        </p:nvSpPr>
        <p:spPr bwMode="auto">
          <a:xfrm>
            <a:off x="6162675" y="4414838"/>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1012" name="AutoShape 20"/>
          <p:cNvSpPr>
            <a:spLocks noChangeAspect="1" noChangeArrowheads="1"/>
          </p:cNvSpPr>
          <p:nvPr/>
        </p:nvSpPr>
        <p:spPr bwMode="auto">
          <a:xfrm>
            <a:off x="7315200" y="23622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1013" name="AutoShape 21"/>
          <p:cNvSpPr>
            <a:spLocks noChangeAspect="1" noChangeArrowheads="1"/>
          </p:cNvSpPr>
          <p:nvPr/>
        </p:nvSpPr>
        <p:spPr bwMode="auto">
          <a:xfrm>
            <a:off x="4740275" y="3998913"/>
            <a:ext cx="406400" cy="407987"/>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1014" name="AutoShape 22"/>
          <p:cNvSpPr>
            <a:spLocks noChangeAspect="1" noChangeArrowheads="1"/>
          </p:cNvSpPr>
          <p:nvPr/>
        </p:nvSpPr>
        <p:spPr bwMode="auto">
          <a:xfrm>
            <a:off x="5934075" y="1803400"/>
            <a:ext cx="406400" cy="406400"/>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1015" name="AutoShape 23"/>
          <p:cNvSpPr>
            <a:spLocks noChangeAspect="1" noChangeArrowheads="1"/>
          </p:cNvSpPr>
          <p:nvPr/>
        </p:nvSpPr>
        <p:spPr bwMode="auto">
          <a:xfrm>
            <a:off x="2944813" y="1703388"/>
            <a:ext cx="407987" cy="406400"/>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1016" name="AutoShape 24"/>
          <p:cNvSpPr>
            <a:spLocks noChangeAspect="1" noChangeArrowheads="1"/>
          </p:cNvSpPr>
          <p:nvPr/>
        </p:nvSpPr>
        <p:spPr bwMode="auto">
          <a:xfrm>
            <a:off x="3867150" y="2165350"/>
            <a:ext cx="244475" cy="246063"/>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1017" name="AutoShape 25"/>
          <p:cNvSpPr>
            <a:spLocks noChangeAspect="1" noChangeArrowheads="1"/>
          </p:cNvSpPr>
          <p:nvPr/>
        </p:nvSpPr>
        <p:spPr bwMode="auto">
          <a:xfrm>
            <a:off x="2103438" y="9652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1018" name="AutoShape 26"/>
          <p:cNvSpPr>
            <a:spLocks noChangeAspect="1" noChangeArrowheads="1"/>
          </p:cNvSpPr>
          <p:nvPr/>
        </p:nvSpPr>
        <p:spPr bwMode="auto">
          <a:xfrm>
            <a:off x="5324475" y="927100"/>
            <a:ext cx="246063"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1019" name="AutoShape 27"/>
          <p:cNvSpPr>
            <a:spLocks noChangeAspect="1" noChangeArrowheads="1"/>
          </p:cNvSpPr>
          <p:nvPr/>
        </p:nvSpPr>
        <p:spPr bwMode="auto">
          <a:xfrm>
            <a:off x="5557838" y="2713038"/>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9" name="Title 1"/>
          <p:cNvSpPr txBox="1">
            <a:spLocks/>
          </p:cNvSpPr>
          <p:nvPr/>
        </p:nvSpPr>
        <p:spPr>
          <a:xfrm>
            <a:off x="-1" y="0"/>
            <a:ext cx="8215313" cy="914400"/>
          </a:xfrm>
          <a:prstGeom prst="rect">
            <a:avLst/>
          </a:prstGeom>
        </p:spPr>
        <p:txBody>
          <a:bodyPr/>
          <a:lstStyle>
            <a:lvl1pPr algn="l" rtl="0" eaLnBrk="0" fontAlgn="base" hangingPunct="0">
              <a:spcBef>
                <a:spcPct val="0"/>
              </a:spcBef>
              <a:spcAft>
                <a:spcPct val="0"/>
              </a:spcAft>
              <a:defRPr sz="3200" b="1" kern="1200">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2pPr>
            <a:lvl3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3pPr>
            <a:lvl4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4pPr>
            <a:lvl5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5pPr>
            <a:lvl6pPr marL="4572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6pPr>
            <a:lvl7pPr marL="9144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7pPr>
            <a:lvl8pPr marL="13716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8pPr>
            <a:lvl9pPr marL="18288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9pPr>
          </a:lstStyle>
          <a:p>
            <a:pPr>
              <a:buNone/>
            </a:pPr>
            <a:r>
              <a:rPr lang="en-US" i="0" smtClean="0"/>
              <a:t>Visual </a:t>
            </a:r>
            <a:r>
              <a:rPr lang="en-US" i="0"/>
              <a:t>search based on local descriptors</a:t>
            </a:r>
            <a:endParaRPr lang="en-US" i="0" dirty="0"/>
          </a:p>
        </p:txBody>
      </p:sp>
    </p:spTree>
    <p:extLst>
      <p:ext uri="{BB962C8B-B14F-4D97-AF65-F5344CB8AC3E}">
        <p14:creationId xmlns:p14="http://schemas.microsoft.com/office/powerpoint/2010/main" val="195785962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Slide Number Placeholder 4"/>
          <p:cNvSpPr>
            <a:spLocks noGrp="1"/>
          </p:cNvSpPr>
          <p:nvPr>
            <p:ph type="sldNum" sz="quarter" idx="4294967295"/>
          </p:nvPr>
        </p:nvSpPr>
        <p:spPr>
          <a:xfrm>
            <a:off x="3276600" y="6477000"/>
            <a:ext cx="2133600" cy="365125"/>
          </a:xfrm>
          <a:prstGeom prst="rect">
            <a:avLst/>
          </a:prstGeom>
        </p:spPr>
        <p:txBody>
          <a:bodyPr/>
          <a:lstStyle/>
          <a:p>
            <a:fld id="{36E0C549-C562-B647-AE1F-01BAC771DCB2}" type="slidenum">
              <a:rPr lang="en-US" altLang="en-US"/>
              <a:pPr/>
              <a:t>11</a:t>
            </a:fld>
            <a:endParaRPr lang="en-US" altLang="en-US"/>
          </a:p>
        </p:txBody>
      </p:sp>
      <p:sp>
        <p:nvSpPr>
          <p:cNvPr id="343042" name="Line 2"/>
          <p:cNvSpPr>
            <a:spLocks noChangeShapeType="1"/>
          </p:cNvSpPr>
          <p:nvPr/>
        </p:nvSpPr>
        <p:spPr bwMode="auto">
          <a:xfrm>
            <a:off x="5562600" y="1219200"/>
            <a:ext cx="68580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3043" name="Line 3"/>
          <p:cNvSpPr>
            <a:spLocks noChangeShapeType="1"/>
          </p:cNvSpPr>
          <p:nvPr/>
        </p:nvSpPr>
        <p:spPr bwMode="auto">
          <a:xfrm flipH="1">
            <a:off x="5791200" y="1981200"/>
            <a:ext cx="533400" cy="914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3044" name="Line 4"/>
          <p:cNvSpPr>
            <a:spLocks noChangeShapeType="1"/>
          </p:cNvSpPr>
          <p:nvPr/>
        </p:nvSpPr>
        <p:spPr bwMode="auto">
          <a:xfrm>
            <a:off x="6248400" y="2057400"/>
            <a:ext cx="1066800" cy="609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3045" name="Line 5"/>
          <p:cNvSpPr>
            <a:spLocks noChangeShapeType="1"/>
          </p:cNvSpPr>
          <p:nvPr/>
        </p:nvSpPr>
        <p:spPr bwMode="auto">
          <a:xfrm>
            <a:off x="4724400" y="3810000"/>
            <a:ext cx="609600" cy="228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3046" name="Line 6"/>
          <p:cNvSpPr>
            <a:spLocks noChangeShapeType="1"/>
          </p:cNvSpPr>
          <p:nvPr/>
        </p:nvSpPr>
        <p:spPr bwMode="auto">
          <a:xfrm flipH="1">
            <a:off x="4495800" y="4038600"/>
            <a:ext cx="838200" cy="1295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3047" name="Line 7"/>
          <p:cNvSpPr>
            <a:spLocks noChangeShapeType="1"/>
          </p:cNvSpPr>
          <p:nvPr/>
        </p:nvSpPr>
        <p:spPr bwMode="auto">
          <a:xfrm>
            <a:off x="5334000" y="4038600"/>
            <a:ext cx="11430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3048" name="Line 8"/>
          <p:cNvSpPr>
            <a:spLocks noChangeShapeType="1"/>
          </p:cNvSpPr>
          <p:nvPr/>
        </p:nvSpPr>
        <p:spPr bwMode="auto">
          <a:xfrm>
            <a:off x="2590800" y="1143000"/>
            <a:ext cx="762000" cy="6858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3049" name="Line 9"/>
          <p:cNvSpPr>
            <a:spLocks noChangeShapeType="1"/>
          </p:cNvSpPr>
          <p:nvPr/>
        </p:nvSpPr>
        <p:spPr bwMode="auto">
          <a:xfrm>
            <a:off x="3352800" y="1752600"/>
            <a:ext cx="838200" cy="533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3050" name="Line 10"/>
          <p:cNvSpPr>
            <a:spLocks noChangeShapeType="1"/>
          </p:cNvSpPr>
          <p:nvPr/>
        </p:nvSpPr>
        <p:spPr bwMode="auto">
          <a:xfrm flipH="1">
            <a:off x="3200400" y="1828800"/>
            <a:ext cx="228600" cy="1143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3051" name="Line 11"/>
          <p:cNvSpPr>
            <a:spLocks noChangeShapeType="1"/>
          </p:cNvSpPr>
          <p:nvPr/>
        </p:nvSpPr>
        <p:spPr bwMode="auto">
          <a:xfrm>
            <a:off x="3429000" y="1828800"/>
            <a:ext cx="129540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3052" name="Line 12"/>
          <p:cNvSpPr>
            <a:spLocks noChangeShapeType="1"/>
          </p:cNvSpPr>
          <p:nvPr/>
        </p:nvSpPr>
        <p:spPr bwMode="auto">
          <a:xfrm flipH="1">
            <a:off x="4724400" y="2057400"/>
            <a:ext cx="15240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3053" name="Line 13"/>
          <p:cNvSpPr>
            <a:spLocks noChangeShapeType="1"/>
          </p:cNvSpPr>
          <p:nvPr/>
        </p:nvSpPr>
        <p:spPr bwMode="auto">
          <a:xfrm flipH="1" flipV="1">
            <a:off x="4724400" y="2514600"/>
            <a:ext cx="609600" cy="1600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3054" name="AutoShape 14"/>
          <p:cNvSpPr>
            <a:spLocks noChangeAspect="1" noChangeArrowheads="1"/>
          </p:cNvSpPr>
          <p:nvPr/>
        </p:nvSpPr>
        <p:spPr bwMode="auto">
          <a:xfrm>
            <a:off x="3048000" y="28956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3055" name="AutoShape 15"/>
          <p:cNvSpPr>
            <a:spLocks noChangeAspect="1" noChangeArrowheads="1"/>
          </p:cNvSpPr>
          <p:nvPr/>
        </p:nvSpPr>
        <p:spPr bwMode="auto">
          <a:xfrm>
            <a:off x="4459288" y="2244725"/>
            <a:ext cx="569912" cy="571500"/>
          </a:xfrm>
          <a:prstGeom prst="diamond">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3056" name="AutoShape 16"/>
          <p:cNvSpPr>
            <a:spLocks noChangeAspect="1" noChangeArrowheads="1"/>
          </p:cNvSpPr>
          <p:nvPr/>
        </p:nvSpPr>
        <p:spPr bwMode="auto">
          <a:xfrm>
            <a:off x="4591050" y="3673475"/>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3057" name="AutoShape 17"/>
          <p:cNvSpPr>
            <a:spLocks noChangeAspect="1" noChangeArrowheads="1"/>
          </p:cNvSpPr>
          <p:nvPr/>
        </p:nvSpPr>
        <p:spPr bwMode="auto">
          <a:xfrm>
            <a:off x="4419600" y="51816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3058" name="AutoShape 18"/>
          <p:cNvSpPr>
            <a:spLocks noChangeAspect="1" noChangeArrowheads="1"/>
          </p:cNvSpPr>
          <p:nvPr/>
        </p:nvSpPr>
        <p:spPr bwMode="auto">
          <a:xfrm>
            <a:off x="6356350" y="4346575"/>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3059" name="AutoShape 19"/>
          <p:cNvSpPr>
            <a:spLocks noChangeAspect="1" noChangeArrowheads="1"/>
          </p:cNvSpPr>
          <p:nvPr/>
        </p:nvSpPr>
        <p:spPr bwMode="auto">
          <a:xfrm>
            <a:off x="7162800" y="25146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3060" name="AutoShape 20"/>
          <p:cNvSpPr>
            <a:spLocks noChangeAspect="1" noChangeArrowheads="1"/>
          </p:cNvSpPr>
          <p:nvPr/>
        </p:nvSpPr>
        <p:spPr bwMode="auto">
          <a:xfrm>
            <a:off x="5106988" y="3849688"/>
            <a:ext cx="406400" cy="407987"/>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3061" name="AutoShape 21"/>
          <p:cNvSpPr>
            <a:spLocks noChangeAspect="1" noChangeArrowheads="1"/>
          </p:cNvSpPr>
          <p:nvPr/>
        </p:nvSpPr>
        <p:spPr bwMode="auto">
          <a:xfrm>
            <a:off x="6007100" y="1830388"/>
            <a:ext cx="406400" cy="406400"/>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3062" name="AutoShape 22"/>
          <p:cNvSpPr>
            <a:spLocks noChangeAspect="1" noChangeArrowheads="1"/>
          </p:cNvSpPr>
          <p:nvPr/>
        </p:nvSpPr>
        <p:spPr bwMode="auto">
          <a:xfrm>
            <a:off x="3217863" y="1622425"/>
            <a:ext cx="407987" cy="406400"/>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3063" name="AutoShape 23"/>
          <p:cNvSpPr>
            <a:spLocks noChangeAspect="1" noChangeArrowheads="1"/>
          </p:cNvSpPr>
          <p:nvPr/>
        </p:nvSpPr>
        <p:spPr bwMode="auto">
          <a:xfrm>
            <a:off x="4065588" y="2170113"/>
            <a:ext cx="244475" cy="246062"/>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3064" name="AutoShape 24"/>
          <p:cNvSpPr>
            <a:spLocks noChangeAspect="1" noChangeArrowheads="1"/>
          </p:cNvSpPr>
          <p:nvPr/>
        </p:nvSpPr>
        <p:spPr bwMode="auto">
          <a:xfrm>
            <a:off x="2443163" y="10414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3065" name="AutoShape 25"/>
          <p:cNvSpPr>
            <a:spLocks noChangeAspect="1" noChangeArrowheads="1"/>
          </p:cNvSpPr>
          <p:nvPr/>
        </p:nvSpPr>
        <p:spPr bwMode="auto">
          <a:xfrm>
            <a:off x="5408613" y="1123950"/>
            <a:ext cx="246062"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3066" name="AutoShape 26"/>
          <p:cNvSpPr>
            <a:spLocks noChangeAspect="1" noChangeArrowheads="1"/>
          </p:cNvSpPr>
          <p:nvPr/>
        </p:nvSpPr>
        <p:spPr bwMode="auto">
          <a:xfrm>
            <a:off x="5649913" y="272415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8" name="Title 1"/>
          <p:cNvSpPr txBox="1">
            <a:spLocks/>
          </p:cNvSpPr>
          <p:nvPr/>
        </p:nvSpPr>
        <p:spPr>
          <a:xfrm>
            <a:off x="-1" y="0"/>
            <a:ext cx="8215313" cy="914400"/>
          </a:xfrm>
          <a:prstGeom prst="rect">
            <a:avLst/>
          </a:prstGeom>
        </p:spPr>
        <p:txBody>
          <a:bodyPr/>
          <a:lstStyle>
            <a:lvl1pPr algn="l" rtl="0" eaLnBrk="0" fontAlgn="base" hangingPunct="0">
              <a:spcBef>
                <a:spcPct val="0"/>
              </a:spcBef>
              <a:spcAft>
                <a:spcPct val="0"/>
              </a:spcAft>
              <a:defRPr sz="3200" b="1" kern="1200">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2pPr>
            <a:lvl3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3pPr>
            <a:lvl4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4pPr>
            <a:lvl5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5pPr>
            <a:lvl6pPr marL="4572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6pPr>
            <a:lvl7pPr marL="9144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7pPr>
            <a:lvl8pPr marL="13716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8pPr>
            <a:lvl9pPr marL="18288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9pPr>
          </a:lstStyle>
          <a:p>
            <a:pPr>
              <a:buNone/>
            </a:pPr>
            <a:r>
              <a:rPr lang="en-US" i="0" smtClean="0"/>
              <a:t>Visual </a:t>
            </a:r>
            <a:r>
              <a:rPr lang="en-US" i="0"/>
              <a:t>search based on local descriptors</a:t>
            </a:r>
            <a:endParaRPr lang="en-US" i="0" dirty="0"/>
          </a:p>
        </p:txBody>
      </p:sp>
    </p:spTree>
    <p:extLst>
      <p:ext uri="{BB962C8B-B14F-4D97-AF65-F5344CB8AC3E}">
        <p14:creationId xmlns:p14="http://schemas.microsoft.com/office/powerpoint/2010/main" val="12182865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Slide Number Placeholder 4"/>
          <p:cNvSpPr>
            <a:spLocks noGrp="1"/>
          </p:cNvSpPr>
          <p:nvPr>
            <p:ph type="sldNum" sz="quarter" idx="4294967295"/>
          </p:nvPr>
        </p:nvSpPr>
        <p:spPr>
          <a:xfrm>
            <a:off x="3276600" y="6477000"/>
            <a:ext cx="2133600" cy="365125"/>
          </a:xfrm>
          <a:prstGeom prst="rect">
            <a:avLst/>
          </a:prstGeom>
        </p:spPr>
        <p:txBody>
          <a:bodyPr/>
          <a:lstStyle/>
          <a:p>
            <a:fld id="{496B77C5-4531-F843-AC9E-DE2B8F33CE51}" type="slidenum">
              <a:rPr lang="en-US" altLang="en-US"/>
              <a:pPr/>
              <a:t>12</a:t>
            </a:fld>
            <a:endParaRPr lang="en-US" altLang="en-US"/>
          </a:p>
        </p:txBody>
      </p:sp>
      <p:sp>
        <p:nvSpPr>
          <p:cNvPr id="345090" name="Line 2"/>
          <p:cNvSpPr>
            <a:spLocks noChangeShapeType="1"/>
          </p:cNvSpPr>
          <p:nvPr/>
        </p:nvSpPr>
        <p:spPr bwMode="auto">
          <a:xfrm>
            <a:off x="5562600" y="1447800"/>
            <a:ext cx="871538" cy="76517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5091" name="Line 3"/>
          <p:cNvSpPr>
            <a:spLocks noChangeShapeType="1"/>
          </p:cNvSpPr>
          <p:nvPr/>
        </p:nvSpPr>
        <p:spPr bwMode="auto">
          <a:xfrm flipH="1">
            <a:off x="5867400" y="2057400"/>
            <a:ext cx="457200" cy="838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5092" name="Line 4"/>
          <p:cNvSpPr>
            <a:spLocks noChangeShapeType="1"/>
          </p:cNvSpPr>
          <p:nvPr/>
        </p:nvSpPr>
        <p:spPr bwMode="auto">
          <a:xfrm>
            <a:off x="6324600" y="2057400"/>
            <a:ext cx="838200" cy="6858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5093" name="Line 5"/>
          <p:cNvSpPr>
            <a:spLocks noChangeShapeType="1"/>
          </p:cNvSpPr>
          <p:nvPr/>
        </p:nvSpPr>
        <p:spPr bwMode="auto">
          <a:xfrm>
            <a:off x="5029200" y="3810000"/>
            <a:ext cx="685800" cy="152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5094" name="Line 6"/>
          <p:cNvSpPr>
            <a:spLocks noChangeShapeType="1"/>
          </p:cNvSpPr>
          <p:nvPr/>
        </p:nvSpPr>
        <p:spPr bwMode="auto">
          <a:xfrm flipH="1">
            <a:off x="4953000" y="3810000"/>
            <a:ext cx="685800" cy="1295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5095" name="Line 7"/>
          <p:cNvSpPr>
            <a:spLocks noChangeShapeType="1"/>
          </p:cNvSpPr>
          <p:nvPr/>
        </p:nvSpPr>
        <p:spPr bwMode="auto">
          <a:xfrm>
            <a:off x="5638800" y="3886200"/>
            <a:ext cx="1066800" cy="533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5096" name="Line 8"/>
          <p:cNvSpPr>
            <a:spLocks noChangeShapeType="1"/>
          </p:cNvSpPr>
          <p:nvPr/>
        </p:nvSpPr>
        <p:spPr bwMode="auto">
          <a:xfrm>
            <a:off x="3657600" y="1752600"/>
            <a:ext cx="13716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5097" name="Line 9"/>
          <p:cNvSpPr>
            <a:spLocks noChangeShapeType="1"/>
          </p:cNvSpPr>
          <p:nvPr/>
        </p:nvSpPr>
        <p:spPr bwMode="auto">
          <a:xfrm>
            <a:off x="3733800" y="1752600"/>
            <a:ext cx="609600" cy="533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5098" name="Line 10"/>
          <p:cNvSpPr>
            <a:spLocks noChangeShapeType="1"/>
          </p:cNvSpPr>
          <p:nvPr/>
        </p:nvSpPr>
        <p:spPr bwMode="auto">
          <a:xfrm flipH="1">
            <a:off x="3505200" y="1752600"/>
            <a:ext cx="228600" cy="1219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5099" name="Line 11"/>
          <p:cNvSpPr>
            <a:spLocks noChangeShapeType="1"/>
          </p:cNvSpPr>
          <p:nvPr/>
        </p:nvSpPr>
        <p:spPr bwMode="auto">
          <a:xfrm flipH="1" flipV="1">
            <a:off x="2895600" y="1219200"/>
            <a:ext cx="762000" cy="609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5100" name="Line 12"/>
          <p:cNvSpPr>
            <a:spLocks noChangeShapeType="1"/>
          </p:cNvSpPr>
          <p:nvPr/>
        </p:nvSpPr>
        <p:spPr bwMode="auto">
          <a:xfrm flipH="1">
            <a:off x="4953000" y="2057400"/>
            <a:ext cx="1371600" cy="152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5101" name="Line 13"/>
          <p:cNvSpPr>
            <a:spLocks noChangeShapeType="1"/>
          </p:cNvSpPr>
          <p:nvPr/>
        </p:nvSpPr>
        <p:spPr bwMode="auto">
          <a:xfrm flipH="1" flipV="1">
            <a:off x="4953000" y="2209800"/>
            <a:ext cx="685800" cy="1752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5102" name="Line 14"/>
          <p:cNvSpPr>
            <a:spLocks noChangeShapeType="1"/>
          </p:cNvSpPr>
          <p:nvPr/>
        </p:nvSpPr>
        <p:spPr bwMode="auto">
          <a:xfrm>
            <a:off x="6096000" y="1981200"/>
            <a:ext cx="381000" cy="1524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5103" name="AutoShape 15"/>
          <p:cNvSpPr>
            <a:spLocks noChangeAspect="1" noChangeArrowheads="1"/>
          </p:cNvSpPr>
          <p:nvPr/>
        </p:nvSpPr>
        <p:spPr bwMode="auto">
          <a:xfrm>
            <a:off x="3429000" y="28194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5104" name="AutoShape 16"/>
          <p:cNvSpPr>
            <a:spLocks noChangeAspect="1" noChangeArrowheads="1"/>
          </p:cNvSpPr>
          <p:nvPr/>
        </p:nvSpPr>
        <p:spPr bwMode="auto">
          <a:xfrm>
            <a:off x="4686300" y="1936750"/>
            <a:ext cx="569913" cy="571500"/>
          </a:xfrm>
          <a:prstGeom prst="diamond">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5105" name="AutoShape 17"/>
          <p:cNvSpPr>
            <a:spLocks noChangeAspect="1" noChangeArrowheads="1"/>
          </p:cNvSpPr>
          <p:nvPr/>
        </p:nvSpPr>
        <p:spPr bwMode="auto">
          <a:xfrm>
            <a:off x="4921250" y="363855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5106" name="AutoShape 18"/>
          <p:cNvSpPr>
            <a:spLocks noChangeAspect="1" noChangeArrowheads="1"/>
          </p:cNvSpPr>
          <p:nvPr/>
        </p:nvSpPr>
        <p:spPr bwMode="auto">
          <a:xfrm>
            <a:off x="4786313" y="4999038"/>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5107" name="AutoShape 19"/>
          <p:cNvSpPr>
            <a:spLocks noChangeAspect="1" noChangeArrowheads="1"/>
          </p:cNvSpPr>
          <p:nvPr/>
        </p:nvSpPr>
        <p:spPr bwMode="auto">
          <a:xfrm>
            <a:off x="6597650" y="4278313"/>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5108" name="AutoShape 20"/>
          <p:cNvSpPr>
            <a:spLocks noChangeAspect="1" noChangeArrowheads="1"/>
          </p:cNvSpPr>
          <p:nvPr/>
        </p:nvSpPr>
        <p:spPr bwMode="auto">
          <a:xfrm>
            <a:off x="7073900" y="262255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5109" name="AutoShape 21"/>
          <p:cNvSpPr>
            <a:spLocks noChangeAspect="1" noChangeArrowheads="1"/>
          </p:cNvSpPr>
          <p:nvPr/>
        </p:nvSpPr>
        <p:spPr bwMode="auto">
          <a:xfrm>
            <a:off x="5449888" y="3687763"/>
            <a:ext cx="406400" cy="407987"/>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5110" name="AutoShape 22"/>
          <p:cNvSpPr>
            <a:spLocks noChangeAspect="1" noChangeArrowheads="1"/>
          </p:cNvSpPr>
          <p:nvPr/>
        </p:nvSpPr>
        <p:spPr bwMode="auto">
          <a:xfrm>
            <a:off x="6097588" y="1852613"/>
            <a:ext cx="406400" cy="406400"/>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5111" name="AutoShape 23"/>
          <p:cNvSpPr>
            <a:spLocks noChangeAspect="1" noChangeArrowheads="1"/>
          </p:cNvSpPr>
          <p:nvPr/>
        </p:nvSpPr>
        <p:spPr bwMode="auto">
          <a:xfrm>
            <a:off x="3495675" y="1557338"/>
            <a:ext cx="407988" cy="406400"/>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5112" name="AutoShape 24"/>
          <p:cNvSpPr>
            <a:spLocks noChangeAspect="1" noChangeArrowheads="1"/>
          </p:cNvSpPr>
          <p:nvPr/>
        </p:nvSpPr>
        <p:spPr bwMode="auto">
          <a:xfrm>
            <a:off x="4230688" y="2105025"/>
            <a:ext cx="244475" cy="246063"/>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5113" name="AutoShape 25"/>
          <p:cNvSpPr>
            <a:spLocks noChangeAspect="1" noChangeArrowheads="1"/>
          </p:cNvSpPr>
          <p:nvPr/>
        </p:nvSpPr>
        <p:spPr bwMode="auto">
          <a:xfrm>
            <a:off x="2781300" y="1093788"/>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5114" name="AutoShape 26"/>
          <p:cNvSpPr>
            <a:spLocks noChangeAspect="1" noChangeArrowheads="1"/>
          </p:cNvSpPr>
          <p:nvPr/>
        </p:nvSpPr>
        <p:spPr bwMode="auto">
          <a:xfrm>
            <a:off x="5476875" y="1296988"/>
            <a:ext cx="246063"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5115" name="AutoShape 27"/>
          <p:cNvSpPr>
            <a:spLocks noChangeAspect="1" noChangeArrowheads="1"/>
          </p:cNvSpPr>
          <p:nvPr/>
        </p:nvSpPr>
        <p:spPr bwMode="auto">
          <a:xfrm>
            <a:off x="5740400" y="2735263"/>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9" name="Title 1"/>
          <p:cNvSpPr txBox="1">
            <a:spLocks/>
          </p:cNvSpPr>
          <p:nvPr/>
        </p:nvSpPr>
        <p:spPr>
          <a:xfrm>
            <a:off x="-1" y="0"/>
            <a:ext cx="8215313" cy="914400"/>
          </a:xfrm>
          <a:prstGeom prst="rect">
            <a:avLst/>
          </a:prstGeom>
        </p:spPr>
        <p:txBody>
          <a:bodyPr/>
          <a:lstStyle>
            <a:lvl1pPr algn="l" rtl="0" eaLnBrk="0" fontAlgn="base" hangingPunct="0">
              <a:spcBef>
                <a:spcPct val="0"/>
              </a:spcBef>
              <a:spcAft>
                <a:spcPct val="0"/>
              </a:spcAft>
              <a:defRPr sz="3200" b="1" kern="1200">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2pPr>
            <a:lvl3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3pPr>
            <a:lvl4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4pPr>
            <a:lvl5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5pPr>
            <a:lvl6pPr marL="4572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6pPr>
            <a:lvl7pPr marL="9144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7pPr>
            <a:lvl8pPr marL="13716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8pPr>
            <a:lvl9pPr marL="18288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9pPr>
          </a:lstStyle>
          <a:p>
            <a:pPr>
              <a:buNone/>
            </a:pPr>
            <a:r>
              <a:rPr lang="en-US" i="0" smtClean="0"/>
              <a:t>Visual </a:t>
            </a:r>
            <a:r>
              <a:rPr lang="en-US" i="0"/>
              <a:t>search based on local descriptors</a:t>
            </a:r>
            <a:endParaRPr lang="en-US" i="0" dirty="0"/>
          </a:p>
        </p:txBody>
      </p:sp>
    </p:spTree>
    <p:extLst>
      <p:ext uri="{BB962C8B-B14F-4D97-AF65-F5344CB8AC3E}">
        <p14:creationId xmlns:p14="http://schemas.microsoft.com/office/powerpoint/2010/main" val="63102722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Slide Number Placeholder 4"/>
          <p:cNvSpPr>
            <a:spLocks noGrp="1"/>
          </p:cNvSpPr>
          <p:nvPr>
            <p:ph type="sldNum" sz="quarter" idx="4294967295"/>
          </p:nvPr>
        </p:nvSpPr>
        <p:spPr>
          <a:xfrm>
            <a:off x="3276600" y="6477000"/>
            <a:ext cx="2133600" cy="365125"/>
          </a:xfrm>
          <a:prstGeom prst="rect">
            <a:avLst/>
          </a:prstGeom>
        </p:spPr>
        <p:txBody>
          <a:bodyPr/>
          <a:lstStyle/>
          <a:p>
            <a:fld id="{8EAE7633-0742-7644-B7C3-BD51D920C35C}" type="slidenum">
              <a:rPr lang="en-US" altLang="en-US"/>
              <a:pPr/>
              <a:t>13</a:t>
            </a:fld>
            <a:endParaRPr lang="en-US" altLang="en-US"/>
          </a:p>
        </p:txBody>
      </p:sp>
      <p:sp>
        <p:nvSpPr>
          <p:cNvPr id="347138" name="Line 2"/>
          <p:cNvSpPr>
            <a:spLocks noChangeShapeType="1"/>
          </p:cNvSpPr>
          <p:nvPr/>
        </p:nvSpPr>
        <p:spPr bwMode="auto">
          <a:xfrm>
            <a:off x="5715000" y="1600200"/>
            <a:ext cx="5334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7139" name="Line 3"/>
          <p:cNvSpPr>
            <a:spLocks noChangeShapeType="1"/>
          </p:cNvSpPr>
          <p:nvPr/>
        </p:nvSpPr>
        <p:spPr bwMode="auto">
          <a:xfrm flipH="1">
            <a:off x="6019800" y="2057400"/>
            <a:ext cx="304800" cy="838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7140" name="Line 4"/>
          <p:cNvSpPr>
            <a:spLocks noChangeShapeType="1"/>
          </p:cNvSpPr>
          <p:nvPr/>
        </p:nvSpPr>
        <p:spPr bwMode="auto">
          <a:xfrm>
            <a:off x="6324600" y="2133600"/>
            <a:ext cx="76200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7141" name="Line 5"/>
          <p:cNvSpPr>
            <a:spLocks noChangeShapeType="1"/>
          </p:cNvSpPr>
          <p:nvPr/>
        </p:nvSpPr>
        <p:spPr bwMode="auto">
          <a:xfrm flipV="1">
            <a:off x="5334000" y="3657600"/>
            <a:ext cx="685800" cy="76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7142" name="Line 6"/>
          <p:cNvSpPr>
            <a:spLocks noChangeShapeType="1"/>
          </p:cNvSpPr>
          <p:nvPr/>
        </p:nvSpPr>
        <p:spPr bwMode="auto">
          <a:xfrm flipH="1">
            <a:off x="5257800" y="3733800"/>
            <a:ext cx="762000" cy="1219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7143" name="Line 7"/>
          <p:cNvSpPr>
            <a:spLocks noChangeShapeType="1"/>
          </p:cNvSpPr>
          <p:nvPr/>
        </p:nvSpPr>
        <p:spPr bwMode="auto">
          <a:xfrm>
            <a:off x="5943600" y="3733800"/>
            <a:ext cx="990600" cy="609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7144" name="Line 8"/>
          <p:cNvSpPr>
            <a:spLocks noChangeShapeType="1"/>
          </p:cNvSpPr>
          <p:nvPr/>
        </p:nvSpPr>
        <p:spPr bwMode="auto">
          <a:xfrm>
            <a:off x="3276600" y="1295400"/>
            <a:ext cx="762000" cy="381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7145" name="Line 9"/>
          <p:cNvSpPr>
            <a:spLocks noChangeShapeType="1"/>
          </p:cNvSpPr>
          <p:nvPr/>
        </p:nvSpPr>
        <p:spPr bwMode="auto">
          <a:xfrm>
            <a:off x="3962400" y="1676400"/>
            <a:ext cx="609600" cy="533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7146" name="Line 10"/>
          <p:cNvSpPr>
            <a:spLocks noChangeShapeType="1"/>
          </p:cNvSpPr>
          <p:nvPr/>
        </p:nvSpPr>
        <p:spPr bwMode="auto">
          <a:xfrm flipH="1">
            <a:off x="3886200" y="1752600"/>
            <a:ext cx="76200" cy="1143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7147" name="Line 11"/>
          <p:cNvSpPr>
            <a:spLocks noChangeShapeType="1"/>
          </p:cNvSpPr>
          <p:nvPr/>
        </p:nvSpPr>
        <p:spPr bwMode="auto">
          <a:xfrm>
            <a:off x="3962400" y="1676400"/>
            <a:ext cx="1219200" cy="228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7148" name="Line 12"/>
          <p:cNvSpPr>
            <a:spLocks noChangeShapeType="1"/>
          </p:cNvSpPr>
          <p:nvPr/>
        </p:nvSpPr>
        <p:spPr bwMode="auto">
          <a:xfrm flipH="1" flipV="1">
            <a:off x="5181600" y="1905000"/>
            <a:ext cx="1143000" cy="152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7149" name="Line 13"/>
          <p:cNvSpPr>
            <a:spLocks noChangeShapeType="1"/>
          </p:cNvSpPr>
          <p:nvPr/>
        </p:nvSpPr>
        <p:spPr bwMode="auto">
          <a:xfrm flipH="1" flipV="1">
            <a:off x="5181600" y="1905000"/>
            <a:ext cx="838200" cy="18288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7150" name="AutoShape 14"/>
          <p:cNvSpPr>
            <a:spLocks noChangeAspect="1" noChangeArrowheads="1"/>
          </p:cNvSpPr>
          <p:nvPr/>
        </p:nvSpPr>
        <p:spPr bwMode="auto">
          <a:xfrm>
            <a:off x="3808413" y="2709863"/>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7151" name="AutoShape 15"/>
          <p:cNvSpPr>
            <a:spLocks noChangeAspect="1" noChangeArrowheads="1"/>
          </p:cNvSpPr>
          <p:nvPr/>
        </p:nvSpPr>
        <p:spPr bwMode="auto">
          <a:xfrm>
            <a:off x="4916488" y="1673225"/>
            <a:ext cx="569912" cy="571500"/>
          </a:xfrm>
          <a:prstGeom prst="diamond">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7152" name="AutoShape 16"/>
          <p:cNvSpPr>
            <a:spLocks noChangeAspect="1" noChangeArrowheads="1"/>
          </p:cNvSpPr>
          <p:nvPr/>
        </p:nvSpPr>
        <p:spPr bwMode="auto">
          <a:xfrm>
            <a:off x="5254625" y="3605213"/>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7153" name="AutoShape 17"/>
          <p:cNvSpPr>
            <a:spLocks noChangeAspect="1" noChangeArrowheads="1"/>
          </p:cNvSpPr>
          <p:nvPr/>
        </p:nvSpPr>
        <p:spPr bwMode="auto">
          <a:xfrm>
            <a:off x="5173663" y="4805363"/>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7154" name="AutoShape 18"/>
          <p:cNvSpPr>
            <a:spLocks noChangeAspect="1" noChangeArrowheads="1"/>
          </p:cNvSpPr>
          <p:nvPr/>
        </p:nvSpPr>
        <p:spPr bwMode="auto">
          <a:xfrm>
            <a:off x="6826250" y="421005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7155" name="AutoShape 19"/>
          <p:cNvSpPr>
            <a:spLocks noChangeAspect="1" noChangeArrowheads="1"/>
          </p:cNvSpPr>
          <p:nvPr/>
        </p:nvSpPr>
        <p:spPr bwMode="auto">
          <a:xfrm>
            <a:off x="6961188" y="2770188"/>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7156" name="AutoShape 20"/>
          <p:cNvSpPr>
            <a:spLocks noChangeAspect="1" noChangeArrowheads="1"/>
          </p:cNvSpPr>
          <p:nvPr/>
        </p:nvSpPr>
        <p:spPr bwMode="auto">
          <a:xfrm>
            <a:off x="5768975" y="3541713"/>
            <a:ext cx="406400" cy="407987"/>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7157" name="AutoShape 21"/>
          <p:cNvSpPr>
            <a:spLocks noChangeAspect="1" noChangeArrowheads="1"/>
          </p:cNvSpPr>
          <p:nvPr/>
        </p:nvSpPr>
        <p:spPr bwMode="auto">
          <a:xfrm>
            <a:off x="6097588" y="1852613"/>
            <a:ext cx="406400" cy="406400"/>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7158" name="AutoShape 22"/>
          <p:cNvSpPr>
            <a:spLocks noChangeAspect="1" noChangeArrowheads="1"/>
          </p:cNvSpPr>
          <p:nvPr/>
        </p:nvSpPr>
        <p:spPr bwMode="auto">
          <a:xfrm>
            <a:off x="3749675" y="1503363"/>
            <a:ext cx="407988" cy="406400"/>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7159" name="AutoShape 23"/>
          <p:cNvSpPr>
            <a:spLocks noChangeAspect="1" noChangeArrowheads="1"/>
          </p:cNvSpPr>
          <p:nvPr/>
        </p:nvSpPr>
        <p:spPr bwMode="auto">
          <a:xfrm>
            <a:off x="4416425" y="2074863"/>
            <a:ext cx="244475" cy="246062"/>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7160" name="AutoShape 24"/>
          <p:cNvSpPr>
            <a:spLocks noChangeAspect="1" noChangeArrowheads="1"/>
          </p:cNvSpPr>
          <p:nvPr/>
        </p:nvSpPr>
        <p:spPr bwMode="auto">
          <a:xfrm>
            <a:off x="3208338" y="1211263"/>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7161" name="AutoShape 25"/>
          <p:cNvSpPr>
            <a:spLocks noChangeAspect="1" noChangeArrowheads="1"/>
          </p:cNvSpPr>
          <p:nvPr/>
        </p:nvSpPr>
        <p:spPr bwMode="auto">
          <a:xfrm>
            <a:off x="5556250" y="1490663"/>
            <a:ext cx="246063"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7162" name="AutoShape 26"/>
          <p:cNvSpPr>
            <a:spLocks noChangeAspect="1" noChangeArrowheads="1"/>
          </p:cNvSpPr>
          <p:nvPr/>
        </p:nvSpPr>
        <p:spPr bwMode="auto">
          <a:xfrm>
            <a:off x="5854700" y="2757488"/>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8" name="Title 1"/>
          <p:cNvSpPr txBox="1">
            <a:spLocks/>
          </p:cNvSpPr>
          <p:nvPr/>
        </p:nvSpPr>
        <p:spPr>
          <a:xfrm>
            <a:off x="-1" y="0"/>
            <a:ext cx="8215313" cy="914400"/>
          </a:xfrm>
          <a:prstGeom prst="rect">
            <a:avLst/>
          </a:prstGeom>
        </p:spPr>
        <p:txBody>
          <a:bodyPr/>
          <a:lstStyle>
            <a:lvl1pPr algn="l" rtl="0" eaLnBrk="0" fontAlgn="base" hangingPunct="0">
              <a:spcBef>
                <a:spcPct val="0"/>
              </a:spcBef>
              <a:spcAft>
                <a:spcPct val="0"/>
              </a:spcAft>
              <a:defRPr sz="3200" b="1" kern="1200">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2pPr>
            <a:lvl3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3pPr>
            <a:lvl4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4pPr>
            <a:lvl5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5pPr>
            <a:lvl6pPr marL="4572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6pPr>
            <a:lvl7pPr marL="9144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7pPr>
            <a:lvl8pPr marL="13716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8pPr>
            <a:lvl9pPr marL="18288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9pPr>
          </a:lstStyle>
          <a:p>
            <a:pPr>
              <a:buNone/>
            </a:pPr>
            <a:r>
              <a:rPr lang="en-US" i="0" smtClean="0"/>
              <a:t>Visual </a:t>
            </a:r>
            <a:r>
              <a:rPr lang="en-US" i="0"/>
              <a:t>search based on local descriptors</a:t>
            </a:r>
            <a:endParaRPr lang="en-US" i="0" dirty="0"/>
          </a:p>
        </p:txBody>
      </p:sp>
    </p:spTree>
    <p:extLst>
      <p:ext uri="{BB962C8B-B14F-4D97-AF65-F5344CB8AC3E}">
        <p14:creationId xmlns:p14="http://schemas.microsoft.com/office/powerpoint/2010/main" val="93333955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Slide Number Placeholder 4"/>
          <p:cNvSpPr>
            <a:spLocks noGrp="1"/>
          </p:cNvSpPr>
          <p:nvPr>
            <p:ph type="sldNum" sz="quarter" idx="4294967295"/>
          </p:nvPr>
        </p:nvSpPr>
        <p:spPr>
          <a:xfrm>
            <a:off x="3276600" y="6477000"/>
            <a:ext cx="2133600" cy="365125"/>
          </a:xfrm>
          <a:prstGeom prst="rect">
            <a:avLst/>
          </a:prstGeom>
        </p:spPr>
        <p:txBody>
          <a:bodyPr/>
          <a:lstStyle/>
          <a:p>
            <a:fld id="{43F6EFCC-4462-CB46-AAB3-F7FC268237F8}" type="slidenum">
              <a:rPr lang="en-US" altLang="en-US"/>
              <a:pPr/>
              <a:t>14</a:t>
            </a:fld>
            <a:endParaRPr lang="en-US" altLang="en-US"/>
          </a:p>
        </p:txBody>
      </p:sp>
      <p:sp>
        <p:nvSpPr>
          <p:cNvPr id="349186" name="Line 2"/>
          <p:cNvSpPr>
            <a:spLocks noChangeShapeType="1"/>
          </p:cNvSpPr>
          <p:nvPr/>
        </p:nvSpPr>
        <p:spPr bwMode="auto">
          <a:xfrm>
            <a:off x="5791200" y="1828800"/>
            <a:ext cx="533400" cy="228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9187" name="Line 3"/>
          <p:cNvSpPr>
            <a:spLocks noChangeShapeType="1"/>
          </p:cNvSpPr>
          <p:nvPr/>
        </p:nvSpPr>
        <p:spPr bwMode="auto">
          <a:xfrm flipH="1">
            <a:off x="6096000" y="2233613"/>
            <a:ext cx="339725" cy="661987"/>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9188" name="Line 4"/>
          <p:cNvSpPr>
            <a:spLocks noChangeShapeType="1"/>
          </p:cNvSpPr>
          <p:nvPr/>
        </p:nvSpPr>
        <p:spPr bwMode="auto">
          <a:xfrm>
            <a:off x="6324600" y="2057400"/>
            <a:ext cx="685800" cy="990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9189" name="Line 5"/>
          <p:cNvSpPr>
            <a:spLocks noChangeShapeType="1"/>
          </p:cNvSpPr>
          <p:nvPr/>
        </p:nvSpPr>
        <p:spPr bwMode="auto">
          <a:xfrm flipV="1">
            <a:off x="5715000" y="3581400"/>
            <a:ext cx="533400" cy="76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9190" name="Line 6"/>
          <p:cNvSpPr>
            <a:spLocks noChangeShapeType="1"/>
          </p:cNvSpPr>
          <p:nvPr/>
        </p:nvSpPr>
        <p:spPr bwMode="auto">
          <a:xfrm flipH="1">
            <a:off x="5715000" y="3581400"/>
            <a:ext cx="533400" cy="1143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9191" name="Line 7"/>
          <p:cNvSpPr>
            <a:spLocks noChangeShapeType="1"/>
          </p:cNvSpPr>
          <p:nvPr/>
        </p:nvSpPr>
        <p:spPr bwMode="auto">
          <a:xfrm>
            <a:off x="6248400" y="3581400"/>
            <a:ext cx="91440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9192" name="Line 8"/>
          <p:cNvSpPr>
            <a:spLocks noChangeShapeType="1"/>
          </p:cNvSpPr>
          <p:nvPr/>
        </p:nvSpPr>
        <p:spPr bwMode="auto">
          <a:xfrm>
            <a:off x="3733800" y="1447800"/>
            <a:ext cx="533400" cy="152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9193" name="Line 9"/>
          <p:cNvSpPr>
            <a:spLocks noChangeShapeType="1"/>
          </p:cNvSpPr>
          <p:nvPr/>
        </p:nvSpPr>
        <p:spPr bwMode="auto">
          <a:xfrm>
            <a:off x="4267200" y="1600200"/>
            <a:ext cx="457200" cy="609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9194" name="Line 10"/>
          <p:cNvSpPr>
            <a:spLocks noChangeShapeType="1"/>
          </p:cNvSpPr>
          <p:nvPr/>
        </p:nvSpPr>
        <p:spPr bwMode="auto">
          <a:xfrm>
            <a:off x="4191000" y="1600200"/>
            <a:ext cx="152400" cy="1143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9195" name="Line 11"/>
          <p:cNvSpPr>
            <a:spLocks noChangeShapeType="1"/>
          </p:cNvSpPr>
          <p:nvPr/>
        </p:nvSpPr>
        <p:spPr bwMode="auto">
          <a:xfrm>
            <a:off x="4191000" y="1600200"/>
            <a:ext cx="1295400" cy="76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9196" name="Line 12"/>
          <p:cNvSpPr>
            <a:spLocks noChangeShapeType="1"/>
          </p:cNvSpPr>
          <p:nvPr/>
        </p:nvSpPr>
        <p:spPr bwMode="auto">
          <a:xfrm flipH="1" flipV="1">
            <a:off x="5410200" y="1676400"/>
            <a:ext cx="914400" cy="381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9197" name="Line 13"/>
          <p:cNvSpPr>
            <a:spLocks noChangeShapeType="1"/>
          </p:cNvSpPr>
          <p:nvPr/>
        </p:nvSpPr>
        <p:spPr bwMode="auto">
          <a:xfrm flipH="1" flipV="1">
            <a:off x="5410200" y="1600200"/>
            <a:ext cx="838200" cy="1981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9198" name="AutoShape 14"/>
          <p:cNvSpPr>
            <a:spLocks noChangeAspect="1" noChangeArrowheads="1"/>
          </p:cNvSpPr>
          <p:nvPr/>
        </p:nvSpPr>
        <p:spPr bwMode="auto">
          <a:xfrm>
            <a:off x="4208463" y="2606675"/>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9199" name="AutoShape 15"/>
          <p:cNvSpPr>
            <a:spLocks noChangeAspect="1" noChangeArrowheads="1"/>
          </p:cNvSpPr>
          <p:nvPr/>
        </p:nvSpPr>
        <p:spPr bwMode="auto">
          <a:xfrm>
            <a:off x="5129213" y="1382713"/>
            <a:ext cx="569912" cy="571500"/>
          </a:xfrm>
          <a:prstGeom prst="diamond">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9200" name="AutoShape 16"/>
          <p:cNvSpPr>
            <a:spLocks noChangeAspect="1" noChangeArrowheads="1"/>
          </p:cNvSpPr>
          <p:nvPr/>
        </p:nvSpPr>
        <p:spPr bwMode="auto">
          <a:xfrm>
            <a:off x="5562600" y="3546475"/>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9201" name="AutoShape 17"/>
          <p:cNvSpPr>
            <a:spLocks noChangeAspect="1" noChangeArrowheads="1"/>
          </p:cNvSpPr>
          <p:nvPr/>
        </p:nvSpPr>
        <p:spPr bwMode="auto">
          <a:xfrm>
            <a:off x="6213475" y="3478213"/>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9202" name="AutoShape 18"/>
          <p:cNvSpPr>
            <a:spLocks noChangeAspect="1" noChangeArrowheads="1"/>
          </p:cNvSpPr>
          <p:nvPr/>
        </p:nvSpPr>
        <p:spPr bwMode="auto">
          <a:xfrm>
            <a:off x="5573713" y="4576763"/>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9203" name="AutoShape 19"/>
          <p:cNvSpPr>
            <a:spLocks noChangeAspect="1" noChangeArrowheads="1"/>
          </p:cNvSpPr>
          <p:nvPr/>
        </p:nvSpPr>
        <p:spPr bwMode="auto">
          <a:xfrm>
            <a:off x="7031038" y="4164013"/>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9204" name="AutoShape 20"/>
          <p:cNvSpPr>
            <a:spLocks noChangeAspect="1" noChangeArrowheads="1"/>
          </p:cNvSpPr>
          <p:nvPr/>
        </p:nvSpPr>
        <p:spPr bwMode="auto">
          <a:xfrm>
            <a:off x="6858000" y="28956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9205" name="AutoShape 21"/>
          <p:cNvSpPr>
            <a:spLocks noChangeAspect="1" noChangeArrowheads="1"/>
          </p:cNvSpPr>
          <p:nvPr/>
        </p:nvSpPr>
        <p:spPr bwMode="auto">
          <a:xfrm>
            <a:off x="6057900" y="3386138"/>
            <a:ext cx="406400" cy="407987"/>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9206" name="AutoShape 22"/>
          <p:cNvSpPr>
            <a:spLocks noChangeAspect="1" noChangeArrowheads="1"/>
          </p:cNvSpPr>
          <p:nvPr/>
        </p:nvSpPr>
        <p:spPr bwMode="auto">
          <a:xfrm>
            <a:off x="6121400" y="1852613"/>
            <a:ext cx="406400" cy="406400"/>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9207" name="AutoShape 23"/>
          <p:cNvSpPr>
            <a:spLocks noChangeAspect="1" noChangeArrowheads="1"/>
          </p:cNvSpPr>
          <p:nvPr/>
        </p:nvSpPr>
        <p:spPr bwMode="auto">
          <a:xfrm>
            <a:off x="4051300" y="1427163"/>
            <a:ext cx="407988" cy="406400"/>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9208" name="AutoShape 24"/>
          <p:cNvSpPr>
            <a:spLocks noChangeAspect="1" noChangeArrowheads="1"/>
          </p:cNvSpPr>
          <p:nvPr/>
        </p:nvSpPr>
        <p:spPr bwMode="auto">
          <a:xfrm>
            <a:off x="4592638" y="2044700"/>
            <a:ext cx="244475" cy="246063"/>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9209" name="AutoShape 25"/>
          <p:cNvSpPr>
            <a:spLocks noChangeAspect="1" noChangeArrowheads="1"/>
          </p:cNvSpPr>
          <p:nvPr/>
        </p:nvSpPr>
        <p:spPr bwMode="auto">
          <a:xfrm>
            <a:off x="3638550" y="1319213"/>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9210" name="AutoShape 26"/>
          <p:cNvSpPr>
            <a:spLocks noChangeAspect="1" noChangeArrowheads="1"/>
          </p:cNvSpPr>
          <p:nvPr/>
        </p:nvSpPr>
        <p:spPr bwMode="auto">
          <a:xfrm>
            <a:off x="5637213" y="1685925"/>
            <a:ext cx="246062"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9211" name="AutoShape 27"/>
          <p:cNvSpPr>
            <a:spLocks noChangeAspect="1" noChangeArrowheads="1"/>
          </p:cNvSpPr>
          <p:nvPr/>
        </p:nvSpPr>
        <p:spPr bwMode="auto">
          <a:xfrm>
            <a:off x="5935663" y="2770188"/>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9" name="Title 1"/>
          <p:cNvSpPr txBox="1">
            <a:spLocks/>
          </p:cNvSpPr>
          <p:nvPr/>
        </p:nvSpPr>
        <p:spPr>
          <a:xfrm>
            <a:off x="-1" y="0"/>
            <a:ext cx="8215313" cy="914400"/>
          </a:xfrm>
          <a:prstGeom prst="rect">
            <a:avLst/>
          </a:prstGeom>
        </p:spPr>
        <p:txBody>
          <a:bodyPr/>
          <a:lstStyle>
            <a:lvl1pPr algn="l" rtl="0" eaLnBrk="0" fontAlgn="base" hangingPunct="0">
              <a:spcBef>
                <a:spcPct val="0"/>
              </a:spcBef>
              <a:spcAft>
                <a:spcPct val="0"/>
              </a:spcAft>
              <a:defRPr sz="3200" b="1" kern="1200">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2pPr>
            <a:lvl3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3pPr>
            <a:lvl4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4pPr>
            <a:lvl5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5pPr>
            <a:lvl6pPr marL="4572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6pPr>
            <a:lvl7pPr marL="9144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7pPr>
            <a:lvl8pPr marL="13716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8pPr>
            <a:lvl9pPr marL="18288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9pPr>
          </a:lstStyle>
          <a:p>
            <a:pPr>
              <a:buNone/>
            </a:pPr>
            <a:r>
              <a:rPr lang="en-US" i="0" smtClean="0"/>
              <a:t>Visual </a:t>
            </a:r>
            <a:r>
              <a:rPr lang="en-US" i="0"/>
              <a:t>search based on local descriptors</a:t>
            </a:r>
            <a:endParaRPr lang="en-US" i="0" dirty="0"/>
          </a:p>
        </p:txBody>
      </p:sp>
    </p:spTree>
    <p:extLst>
      <p:ext uri="{BB962C8B-B14F-4D97-AF65-F5344CB8AC3E}">
        <p14:creationId xmlns:p14="http://schemas.microsoft.com/office/powerpoint/2010/main" val="213360685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Slide Number Placeholder 4"/>
          <p:cNvSpPr>
            <a:spLocks noGrp="1"/>
          </p:cNvSpPr>
          <p:nvPr>
            <p:ph type="sldNum" sz="quarter" idx="4294967295"/>
          </p:nvPr>
        </p:nvSpPr>
        <p:spPr>
          <a:xfrm>
            <a:off x="3276600" y="6477000"/>
            <a:ext cx="2133600" cy="365125"/>
          </a:xfrm>
          <a:prstGeom prst="rect">
            <a:avLst/>
          </a:prstGeom>
        </p:spPr>
        <p:txBody>
          <a:bodyPr/>
          <a:lstStyle/>
          <a:p>
            <a:fld id="{49CE02CD-26FB-2043-A78F-BF0AF1F247BF}" type="slidenum">
              <a:rPr lang="en-US" altLang="en-US"/>
              <a:pPr/>
              <a:t>15</a:t>
            </a:fld>
            <a:endParaRPr lang="en-US" altLang="en-US"/>
          </a:p>
        </p:txBody>
      </p:sp>
      <p:sp>
        <p:nvSpPr>
          <p:cNvPr id="351234" name="Line 2"/>
          <p:cNvSpPr>
            <a:spLocks noChangeShapeType="1"/>
          </p:cNvSpPr>
          <p:nvPr/>
        </p:nvSpPr>
        <p:spPr bwMode="auto">
          <a:xfrm>
            <a:off x="5867400" y="1981200"/>
            <a:ext cx="457200" cy="76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1235" name="Line 3"/>
          <p:cNvSpPr>
            <a:spLocks noChangeShapeType="1"/>
          </p:cNvSpPr>
          <p:nvPr/>
        </p:nvSpPr>
        <p:spPr bwMode="auto">
          <a:xfrm flipH="1">
            <a:off x="6172200" y="2233613"/>
            <a:ext cx="263525" cy="738187"/>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1236" name="Line 4"/>
          <p:cNvSpPr>
            <a:spLocks noChangeShapeType="1"/>
          </p:cNvSpPr>
          <p:nvPr/>
        </p:nvSpPr>
        <p:spPr bwMode="auto">
          <a:xfrm>
            <a:off x="6477000" y="2247900"/>
            <a:ext cx="457200" cy="8763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1237" name="Line 5"/>
          <p:cNvSpPr>
            <a:spLocks noChangeShapeType="1"/>
          </p:cNvSpPr>
          <p:nvPr/>
        </p:nvSpPr>
        <p:spPr bwMode="auto">
          <a:xfrm flipV="1">
            <a:off x="6019800" y="3429000"/>
            <a:ext cx="609600" cy="228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1238" name="Line 6"/>
          <p:cNvSpPr>
            <a:spLocks noChangeShapeType="1"/>
          </p:cNvSpPr>
          <p:nvPr/>
        </p:nvSpPr>
        <p:spPr bwMode="auto">
          <a:xfrm flipH="1">
            <a:off x="6172200" y="3429000"/>
            <a:ext cx="381000" cy="10668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1239" name="Line 7"/>
          <p:cNvSpPr>
            <a:spLocks noChangeShapeType="1"/>
          </p:cNvSpPr>
          <p:nvPr/>
        </p:nvSpPr>
        <p:spPr bwMode="auto">
          <a:xfrm>
            <a:off x="6553200" y="3429000"/>
            <a:ext cx="762000" cy="838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1240" name="Line 8"/>
          <p:cNvSpPr>
            <a:spLocks noChangeShapeType="1"/>
          </p:cNvSpPr>
          <p:nvPr/>
        </p:nvSpPr>
        <p:spPr bwMode="auto">
          <a:xfrm flipV="1">
            <a:off x="4114800" y="1524000"/>
            <a:ext cx="533400" cy="76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1241" name="Line 9"/>
          <p:cNvSpPr>
            <a:spLocks noChangeShapeType="1"/>
          </p:cNvSpPr>
          <p:nvPr/>
        </p:nvSpPr>
        <p:spPr bwMode="auto">
          <a:xfrm>
            <a:off x="4572000" y="1447800"/>
            <a:ext cx="38100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1242" name="Line 10"/>
          <p:cNvSpPr>
            <a:spLocks noChangeShapeType="1"/>
          </p:cNvSpPr>
          <p:nvPr/>
        </p:nvSpPr>
        <p:spPr bwMode="auto">
          <a:xfrm>
            <a:off x="4648200" y="1600200"/>
            <a:ext cx="76200" cy="10668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1243" name="Line 11"/>
          <p:cNvSpPr>
            <a:spLocks noChangeShapeType="1"/>
          </p:cNvSpPr>
          <p:nvPr/>
        </p:nvSpPr>
        <p:spPr bwMode="auto">
          <a:xfrm flipH="1">
            <a:off x="4648200" y="1295400"/>
            <a:ext cx="914400" cy="228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1244" name="Line 12"/>
          <p:cNvSpPr>
            <a:spLocks noChangeShapeType="1"/>
          </p:cNvSpPr>
          <p:nvPr/>
        </p:nvSpPr>
        <p:spPr bwMode="auto">
          <a:xfrm flipH="1" flipV="1">
            <a:off x="5638800" y="1371600"/>
            <a:ext cx="762000" cy="838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1245" name="Line 13"/>
          <p:cNvSpPr>
            <a:spLocks noChangeShapeType="1"/>
          </p:cNvSpPr>
          <p:nvPr/>
        </p:nvSpPr>
        <p:spPr bwMode="auto">
          <a:xfrm flipH="1" flipV="1">
            <a:off x="5638800" y="1295400"/>
            <a:ext cx="914400" cy="22098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1246" name="AutoShape 14"/>
          <p:cNvSpPr>
            <a:spLocks noChangeAspect="1" noChangeArrowheads="1"/>
          </p:cNvSpPr>
          <p:nvPr/>
        </p:nvSpPr>
        <p:spPr bwMode="auto">
          <a:xfrm>
            <a:off x="4573588" y="2516188"/>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1247" name="AutoShape 15"/>
          <p:cNvSpPr>
            <a:spLocks noChangeAspect="1" noChangeArrowheads="1"/>
          </p:cNvSpPr>
          <p:nvPr/>
        </p:nvSpPr>
        <p:spPr bwMode="auto">
          <a:xfrm>
            <a:off x="5327650" y="1068388"/>
            <a:ext cx="569913" cy="571500"/>
          </a:xfrm>
          <a:prstGeom prst="diamond">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1248" name="AutoShape 16"/>
          <p:cNvSpPr>
            <a:spLocks noChangeAspect="1" noChangeArrowheads="1"/>
          </p:cNvSpPr>
          <p:nvPr/>
        </p:nvSpPr>
        <p:spPr bwMode="auto">
          <a:xfrm>
            <a:off x="5892800" y="3513138"/>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1249" name="AutoShape 17"/>
          <p:cNvSpPr>
            <a:spLocks noChangeAspect="1" noChangeArrowheads="1"/>
          </p:cNvSpPr>
          <p:nvPr/>
        </p:nvSpPr>
        <p:spPr bwMode="auto">
          <a:xfrm>
            <a:off x="6008688" y="4357688"/>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1250" name="AutoShape 18"/>
          <p:cNvSpPr>
            <a:spLocks noChangeAspect="1" noChangeArrowheads="1"/>
          </p:cNvSpPr>
          <p:nvPr/>
        </p:nvSpPr>
        <p:spPr bwMode="auto">
          <a:xfrm>
            <a:off x="7156450" y="4129088"/>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1251" name="AutoShape 19"/>
          <p:cNvSpPr>
            <a:spLocks noChangeAspect="1" noChangeArrowheads="1"/>
          </p:cNvSpPr>
          <p:nvPr/>
        </p:nvSpPr>
        <p:spPr bwMode="auto">
          <a:xfrm>
            <a:off x="6800850" y="2963863"/>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1252" name="AutoShape 20"/>
          <p:cNvSpPr>
            <a:spLocks noChangeAspect="1" noChangeArrowheads="1"/>
          </p:cNvSpPr>
          <p:nvPr/>
        </p:nvSpPr>
        <p:spPr bwMode="auto">
          <a:xfrm>
            <a:off x="6369050" y="3228975"/>
            <a:ext cx="406400" cy="407988"/>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1253" name="AutoShape 21"/>
          <p:cNvSpPr>
            <a:spLocks noChangeAspect="1" noChangeArrowheads="1"/>
          </p:cNvSpPr>
          <p:nvPr/>
        </p:nvSpPr>
        <p:spPr bwMode="auto">
          <a:xfrm>
            <a:off x="6176963" y="1863725"/>
            <a:ext cx="406400" cy="406400"/>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1254" name="AutoShape 22"/>
          <p:cNvSpPr>
            <a:spLocks noChangeAspect="1" noChangeArrowheads="1"/>
          </p:cNvSpPr>
          <p:nvPr/>
        </p:nvSpPr>
        <p:spPr bwMode="auto">
          <a:xfrm>
            <a:off x="4387850" y="1362075"/>
            <a:ext cx="407988" cy="406400"/>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1255" name="AutoShape 23"/>
          <p:cNvSpPr>
            <a:spLocks noChangeAspect="1" noChangeArrowheads="1"/>
          </p:cNvSpPr>
          <p:nvPr/>
        </p:nvSpPr>
        <p:spPr bwMode="auto">
          <a:xfrm>
            <a:off x="4779963" y="2025650"/>
            <a:ext cx="244475" cy="246063"/>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1256" name="AutoShape 24"/>
          <p:cNvSpPr>
            <a:spLocks noChangeAspect="1" noChangeArrowheads="1"/>
          </p:cNvSpPr>
          <p:nvPr/>
        </p:nvSpPr>
        <p:spPr bwMode="auto">
          <a:xfrm>
            <a:off x="4038600" y="14478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1257" name="AutoShape 25"/>
          <p:cNvSpPr>
            <a:spLocks noChangeAspect="1" noChangeArrowheads="1"/>
          </p:cNvSpPr>
          <p:nvPr/>
        </p:nvSpPr>
        <p:spPr bwMode="auto">
          <a:xfrm>
            <a:off x="5740400" y="1879600"/>
            <a:ext cx="246063"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1258" name="AutoShape 26"/>
          <p:cNvSpPr>
            <a:spLocks noChangeAspect="1" noChangeArrowheads="1"/>
          </p:cNvSpPr>
          <p:nvPr/>
        </p:nvSpPr>
        <p:spPr bwMode="auto">
          <a:xfrm>
            <a:off x="6038850" y="2803525"/>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8" name="Title 1"/>
          <p:cNvSpPr txBox="1">
            <a:spLocks/>
          </p:cNvSpPr>
          <p:nvPr/>
        </p:nvSpPr>
        <p:spPr>
          <a:xfrm>
            <a:off x="-1" y="0"/>
            <a:ext cx="8215313" cy="914400"/>
          </a:xfrm>
          <a:prstGeom prst="rect">
            <a:avLst/>
          </a:prstGeom>
        </p:spPr>
        <p:txBody>
          <a:bodyPr/>
          <a:lstStyle>
            <a:lvl1pPr algn="l" rtl="0" eaLnBrk="0" fontAlgn="base" hangingPunct="0">
              <a:spcBef>
                <a:spcPct val="0"/>
              </a:spcBef>
              <a:spcAft>
                <a:spcPct val="0"/>
              </a:spcAft>
              <a:defRPr sz="3200" b="1" kern="1200">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2pPr>
            <a:lvl3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3pPr>
            <a:lvl4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4pPr>
            <a:lvl5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5pPr>
            <a:lvl6pPr marL="4572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6pPr>
            <a:lvl7pPr marL="9144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7pPr>
            <a:lvl8pPr marL="13716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8pPr>
            <a:lvl9pPr marL="18288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9pPr>
          </a:lstStyle>
          <a:p>
            <a:pPr>
              <a:buNone/>
            </a:pPr>
            <a:r>
              <a:rPr lang="en-US" i="0" smtClean="0"/>
              <a:t>Visual </a:t>
            </a:r>
            <a:r>
              <a:rPr lang="en-US" i="0"/>
              <a:t>search based on local descriptors</a:t>
            </a:r>
            <a:endParaRPr lang="en-US" i="0" dirty="0"/>
          </a:p>
        </p:txBody>
      </p:sp>
    </p:spTree>
    <p:extLst>
      <p:ext uri="{BB962C8B-B14F-4D97-AF65-F5344CB8AC3E}">
        <p14:creationId xmlns:p14="http://schemas.microsoft.com/office/powerpoint/2010/main" val="158242227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Slide Number Placeholder 4"/>
          <p:cNvSpPr>
            <a:spLocks noGrp="1"/>
          </p:cNvSpPr>
          <p:nvPr>
            <p:ph type="sldNum" sz="quarter" idx="4294967295"/>
          </p:nvPr>
        </p:nvSpPr>
        <p:spPr>
          <a:xfrm>
            <a:off x="3276600" y="6477000"/>
            <a:ext cx="2133600" cy="365125"/>
          </a:xfrm>
          <a:prstGeom prst="rect">
            <a:avLst/>
          </a:prstGeom>
        </p:spPr>
        <p:txBody>
          <a:bodyPr/>
          <a:lstStyle/>
          <a:p>
            <a:fld id="{5645EC8B-96A2-5D41-9AFD-983AE14E7886}" type="slidenum">
              <a:rPr lang="en-US" altLang="en-US"/>
              <a:pPr/>
              <a:t>16</a:t>
            </a:fld>
            <a:endParaRPr lang="en-US" altLang="en-US"/>
          </a:p>
        </p:txBody>
      </p:sp>
      <p:sp>
        <p:nvSpPr>
          <p:cNvPr id="353282" name="Line 2"/>
          <p:cNvSpPr>
            <a:spLocks noChangeShapeType="1"/>
          </p:cNvSpPr>
          <p:nvPr/>
        </p:nvSpPr>
        <p:spPr bwMode="auto">
          <a:xfrm>
            <a:off x="5943600" y="2209800"/>
            <a:ext cx="490538" cy="317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3283" name="Line 3"/>
          <p:cNvSpPr>
            <a:spLocks noChangeShapeType="1"/>
          </p:cNvSpPr>
          <p:nvPr/>
        </p:nvSpPr>
        <p:spPr bwMode="auto">
          <a:xfrm flipH="1">
            <a:off x="6248400" y="2233613"/>
            <a:ext cx="187325" cy="738187"/>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3284" name="Line 4"/>
          <p:cNvSpPr>
            <a:spLocks noChangeShapeType="1"/>
          </p:cNvSpPr>
          <p:nvPr/>
        </p:nvSpPr>
        <p:spPr bwMode="auto">
          <a:xfrm>
            <a:off x="6477000" y="2247900"/>
            <a:ext cx="381000" cy="8763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3285" name="Line 5"/>
          <p:cNvSpPr>
            <a:spLocks noChangeShapeType="1"/>
          </p:cNvSpPr>
          <p:nvPr/>
        </p:nvSpPr>
        <p:spPr bwMode="auto">
          <a:xfrm flipV="1">
            <a:off x="6324600" y="3276600"/>
            <a:ext cx="533400" cy="3048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3286" name="Line 6"/>
          <p:cNvSpPr>
            <a:spLocks noChangeShapeType="1"/>
          </p:cNvSpPr>
          <p:nvPr/>
        </p:nvSpPr>
        <p:spPr bwMode="auto">
          <a:xfrm flipH="1">
            <a:off x="6553200" y="3276600"/>
            <a:ext cx="304800" cy="990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3287" name="Line 7"/>
          <p:cNvSpPr>
            <a:spLocks noChangeShapeType="1"/>
          </p:cNvSpPr>
          <p:nvPr/>
        </p:nvSpPr>
        <p:spPr bwMode="auto">
          <a:xfrm>
            <a:off x="6858000" y="3276600"/>
            <a:ext cx="533400" cy="914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3288" name="Line 8"/>
          <p:cNvSpPr>
            <a:spLocks noChangeShapeType="1"/>
          </p:cNvSpPr>
          <p:nvPr/>
        </p:nvSpPr>
        <p:spPr bwMode="auto">
          <a:xfrm flipV="1">
            <a:off x="4648200" y="1447800"/>
            <a:ext cx="228600" cy="228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3289" name="Line 9"/>
          <p:cNvSpPr>
            <a:spLocks noChangeShapeType="1"/>
          </p:cNvSpPr>
          <p:nvPr/>
        </p:nvSpPr>
        <p:spPr bwMode="auto">
          <a:xfrm>
            <a:off x="4876800" y="1447800"/>
            <a:ext cx="228600" cy="6858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3290" name="Line 10"/>
          <p:cNvSpPr>
            <a:spLocks noChangeShapeType="1"/>
          </p:cNvSpPr>
          <p:nvPr/>
        </p:nvSpPr>
        <p:spPr bwMode="auto">
          <a:xfrm>
            <a:off x="4953000" y="1447800"/>
            <a:ext cx="152400" cy="10668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3291" name="Line 11"/>
          <p:cNvSpPr>
            <a:spLocks noChangeShapeType="1"/>
          </p:cNvSpPr>
          <p:nvPr/>
        </p:nvSpPr>
        <p:spPr bwMode="auto">
          <a:xfrm flipV="1">
            <a:off x="4876800" y="1066800"/>
            <a:ext cx="9906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3292" name="Line 12"/>
          <p:cNvSpPr>
            <a:spLocks noChangeShapeType="1"/>
          </p:cNvSpPr>
          <p:nvPr/>
        </p:nvSpPr>
        <p:spPr bwMode="auto">
          <a:xfrm flipH="1" flipV="1">
            <a:off x="5867400" y="1066800"/>
            <a:ext cx="533400" cy="1143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3293" name="Line 13"/>
          <p:cNvSpPr>
            <a:spLocks noChangeShapeType="1"/>
          </p:cNvSpPr>
          <p:nvPr/>
        </p:nvSpPr>
        <p:spPr bwMode="auto">
          <a:xfrm flipH="1" flipV="1">
            <a:off x="5791200" y="990600"/>
            <a:ext cx="1066800" cy="2362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3294" name="AutoShape 14"/>
          <p:cNvSpPr>
            <a:spLocks noChangeAspect="1" noChangeArrowheads="1"/>
          </p:cNvSpPr>
          <p:nvPr/>
        </p:nvSpPr>
        <p:spPr bwMode="auto">
          <a:xfrm>
            <a:off x="4938713" y="2435225"/>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3295" name="AutoShape 15"/>
          <p:cNvSpPr>
            <a:spLocks noChangeAspect="1" noChangeArrowheads="1"/>
          </p:cNvSpPr>
          <p:nvPr/>
        </p:nvSpPr>
        <p:spPr bwMode="auto">
          <a:xfrm>
            <a:off x="5597525" y="784225"/>
            <a:ext cx="569913" cy="571500"/>
          </a:xfrm>
          <a:prstGeom prst="diamond">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3296" name="AutoShape 16"/>
          <p:cNvSpPr>
            <a:spLocks noChangeAspect="1" noChangeArrowheads="1"/>
          </p:cNvSpPr>
          <p:nvPr/>
        </p:nvSpPr>
        <p:spPr bwMode="auto">
          <a:xfrm>
            <a:off x="6213475" y="3478213"/>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3297" name="AutoShape 17"/>
          <p:cNvSpPr>
            <a:spLocks noChangeAspect="1" noChangeArrowheads="1"/>
          </p:cNvSpPr>
          <p:nvPr/>
        </p:nvSpPr>
        <p:spPr bwMode="auto">
          <a:xfrm>
            <a:off x="6419850" y="41275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3298" name="AutoShape 18"/>
          <p:cNvSpPr>
            <a:spLocks noChangeAspect="1" noChangeArrowheads="1"/>
          </p:cNvSpPr>
          <p:nvPr/>
        </p:nvSpPr>
        <p:spPr bwMode="auto">
          <a:xfrm>
            <a:off x="7272338" y="4094163"/>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3299" name="AutoShape 19"/>
          <p:cNvSpPr>
            <a:spLocks noChangeAspect="1" noChangeArrowheads="1"/>
          </p:cNvSpPr>
          <p:nvPr/>
        </p:nvSpPr>
        <p:spPr bwMode="auto">
          <a:xfrm>
            <a:off x="6754813" y="3021013"/>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3300" name="AutoShape 20"/>
          <p:cNvSpPr>
            <a:spLocks noChangeAspect="1" noChangeArrowheads="1"/>
          </p:cNvSpPr>
          <p:nvPr/>
        </p:nvSpPr>
        <p:spPr bwMode="auto">
          <a:xfrm>
            <a:off x="6697663" y="3089275"/>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3301" name="AutoShape 21"/>
          <p:cNvSpPr>
            <a:spLocks noChangeAspect="1" noChangeArrowheads="1"/>
          </p:cNvSpPr>
          <p:nvPr/>
        </p:nvSpPr>
        <p:spPr bwMode="auto">
          <a:xfrm>
            <a:off x="6646863" y="3095625"/>
            <a:ext cx="406400" cy="407988"/>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3302" name="AutoShape 22"/>
          <p:cNvSpPr>
            <a:spLocks noChangeAspect="1" noChangeArrowheads="1"/>
          </p:cNvSpPr>
          <p:nvPr/>
        </p:nvSpPr>
        <p:spPr bwMode="auto">
          <a:xfrm>
            <a:off x="6188075" y="1898650"/>
            <a:ext cx="406400" cy="406400"/>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3303" name="AutoShape 23"/>
          <p:cNvSpPr>
            <a:spLocks noChangeAspect="1" noChangeArrowheads="1"/>
          </p:cNvSpPr>
          <p:nvPr/>
        </p:nvSpPr>
        <p:spPr bwMode="auto">
          <a:xfrm>
            <a:off x="4687888" y="1263650"/>
            <a:ext cx="407987" cy="406400"/>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3304" name="AutoShape 24"/>
          <p:cNvSpPr>
            <a:spLocks noChangeAspect="1" noChangeArrowheads="1"/>
          </p:cNvSpPr>
          <p:nvPr/>
        </p:nvSpPr>
        <p:spPr bwMode="auto">
          <a:xfrm>
            <a:off x="4978400" y="1984375"/>
            <a:ext cx="244475" cy="246063"/>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3305" name="AutoShape 25"/>
          <p:cNvSpPr>
            <a:spLocks noChangeAspect="1" noChangeArrowheads="1"/>
          </p:cNvSpPr>
          <p:nvPr/>
        </p:nvSpPr>
        <p:spPr bwMode="auto">
          <a:xfrm>
            <a:off x="4495800" y="15240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3306" name="AutoShape 26"/>
          <p:cNvSpPr>
            <a:spLocks noChangeAspect="1" noChangeArrowheads="1"/>
          </p:cNvSpPr>
          <p:nvPr/>
        </p:nvSpPr>
        <p:spPr bwMode="auto">
          <a:xfrm>
            <a:off x="5808663" y="2097088"/>
            <a:ext cx="246062"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3307" name="AutoShape 27"/>
          <p:cNvSpPr>
            <a:spLocks noChangeAspect="1" noChangeArrowheads="1"/>
          </p:cNvSpPr>
          <p:nvPr/>
        </p:nvSpPr>
        <p:spPr bwMode="auto">
          <a:xfrm>
            <a:off x="6094413" y="2827338"/>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9" name="Title 1"/>
          <p:cNvSpPr txBox="1">
            <a:spLocks/>
          </p:cNvSpPr>
          <p:nvPr/>
        </p:nvSpPr>
        <p:spPr>
          <a:xfrm>
            <a:off x="-1" y="0"/>
            <a:ext cx="8215313" cy="914400"/>
          </a:xfrm>
          <a:prstGeom prst="rect">
            <a:avLst/>
          </a:prstGeom>
        </p:spPr>
        <p:txBody>
          <a:bodyPr/>
          <a:lstStyle>
            <a:lvl1pPr algn="l" rtl="0" eaLnBrk="0" fontAlgn="base" hangingPunct="0">
              <a:spcBef>
                <a:spcPct val="0"/>
              </a:spcBef>
              <a:spcAft>
                <a:spcPct val="0"/>
              </a:spcAft>
              <a:defRPr sz="3200" b="1" kern="1200">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2pPr>
            <a:lvl3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3pPr>
            <a:lvl4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4pPr>
            <a:lvl5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5pPr>
            <a:lvl6pPr marL="4572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6pPr>
            <a:lvl7pPr marL="9144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7pPr>
            <a:lvl8pPr marL="13716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8pPr>
            <a:lvl9pPr marL="18288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9pPr>
          </a:lstStyle>
          <a:p>
            <a:pPr>
              <a:buNone/>
            </a:pPr>
            <a:r>
              <a:rPr lang="en-US" i="0" smtClean="0"/>
              <a:t>Visual </a:t>
            </a:r>
            <a:r>
              <a:rPr lang="en-US" i="0"/>
              <a:t>search based on local descriptors</a:t>
            </a:r>
            <a:endParaRPr lang="en-US" i="0" dirty="0"/>
          </a:p>
        </p:txBody>
      </p:sp>
    </p:spTree>
    <p:extLst>
      <p:ext uri="{BB962C8B-B14F-4D97-AF65-F5344CB8AC3E}">
        <p14:creationId xmlns:p14="http://schemas.microsoft.com/office/powerpoint/2010/main" val="93592920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Slide Number Placeholder 4"/>
          <p:cNvSpPr>
            <a:spLocks noGrp="1"/>
          </p:cNvSpPr>
          <p:nvPr>
            <p:ph type="sldNum" sz="quarter" idx="4294967295"/>
          </p:nvPr>
        </p:nvSpPr>
        <p:spPr>
          <a:xfrm>
            <a:off x="3276600" y="6477000"/>
            <a:ext cx="2133600" cy="365125"/>
          </a:xfrm>
          <a:prstGeom prst="rect">
            <a:avLst/>
          </a:prstGeom>
        </p:spPr>
        <p:txBody>
          <a:bodyPr/>
          <a:lstStyle/>
          <a:p>
            <a:fld id="{7525CEAA-3B2F-5E44-925C-A0080A859B1A}" type="slidenum">
              <a:rPr lang="en-US" altLang="en-US"/>
              <a:pPr/>
              <a:t>17</a:t>
            </a:fld>
            <a:endParaRPr lang="en-US" altLang="en-US"/>
          </a:p>
        </p:txBody>
      </p:sp>
      <p:sp>
        <p:nvSpPr>
          <p:cNvPr id="355330" name="Line 2"/>
          <p:cNvSpPr>
            <a:spLocks noChangeShapeType="1"/>
          </p:cNvSpPr>
          <p:nvPr/>
        </p:nvSpPr>
        <p:spPr bwMode="auto">
          <a:xfrm flipV="1">
            <a:off x="6019800" y="2212975"/>
            <a:ext cx="414338" cy="22542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5331" name="Line 3"/>
          <p:cNvSpPr>
            <a:spLocks noChangeShapeType="1"/>
          </p:cNvSpPr>
          <p:nvPr/>
        </p:nvSpPr>
        <p:spPr bwMode="auto">
          <a:xfrm flipH="1">
            <a:off x="6324600" y="2233613"/>
            <a:ext cx="111125" cy="738187"/>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5332" name="Line 4"/>
          <p:cNvSpPr>
            <a:spLocks noChangeShapeType="1"/>
          </p:cNvSpPr>
          <p:nvPr/>
        </p:nvSpPr>
        <p:spPr bwMode="auto">
          <a:xfrm>
            <a:off x="6477000" y="2247900"/>
            <a:ext cx="304800" cy="9525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5333" name="Line 5"/>
          <p:cNvSpPr>
            <a:spLocks noChangeShapeType="1"/>
          </p:cNvSpPr>
          <p:nvPr/>
        </p:nvSpPr>
        <p:spPr bwMode="auto">
          <a:xfrm flipV="1">
            <a:off x="6629400" y="3200400"/>
            <a:ext cx="457200" cy="381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5334" name="Line 6"/>
          <p:cNvSpPr>
            <a:spLocks noChangeShapeType="1"/>
          </p:cNvSpPr>
          <p:nvPr/>
        </p:nvSpPr>
        <p:spPr bwMode="auto">
          <a:xfrm flipH="1">
            <a:off x="7010400" y="3124200"/>
            <a:ext cx="76200" cy="914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5335" name="Line 7"/>
          <p:cNvSpPr>
            <a:spLocks noChangeShapeType="1"/>
          </p:cNvSpPr>
          <p:nvPr/>
        </p:nvSpPr>
        <p:spPr bwMode="auto">
          <a:xfrm>
            <a:off x="7086600" y="3200400"/>
            <a:ext cx="457200" cy="990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5336" name="Line 8"/>
          <p:cNvSpPr>
            <a:spLocks noChangeShapeType="1"/>
          </p:cNvSpPr>
          <p:nvPr/>
        </p:nvSpPr>
        <p:spPr bwMode="auto">
          <a:xfrm flipV="1">
            <a:off x="4876800" y="1295400"/>
            <a:ext cx="3810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5337" name="Line 9"/>
          <p:cNvSpPr>
            <a:spLocks noChangeShapeType="1"/>
          </p:cNvSpPr>
          <p:nvPr/>
        </p:nvSpPr>
        <p:spPr bwMode="auto">
          <a:xfrm>
            <a:off x="5257800" y="1371600"/>
            <a:ext cx="76200" cy="6858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5338" name="Line 10"/>
          <p:cNvSpPr>
            <a:spLocks noChangeShapeType="1"/>
          </p:cNvSpPr>
          <p:nvPr/>
        </p:nvSpPr>
        <p:spPr bwMode="auto">
          <a:xfrm>
            <a:off x="5181600" y="1295400"/>
            <a:ext cx="228600" cy="1219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5339" name="Line 11"/>
          <p:cNvSpPr>
            <a:spLocks noChangeShapeType="1"/>
          </p:cNvSpPr>
          <p:nvPr/>
        </p:nvSpPr>
        <p:spPr bwMode="auto">
          <a:xfrm flipV="1">
            <a:off x="5257800" y="685800"/>
            <a:ext cx="914400" cy="6858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5340" name="Line 12"/>
          <p:cNvSpPr>
            <a:spLocks noChangeShapeType="1"/>
          </p:cNvSpPr>
          <p:nvPr/>
        </p:nvSpPr>
        <p:spPr bwMode="auto">
          <a:xfrm flipH="1" flipV="1">
            <a:off x="6172200" y="685800"/>
            <a:ext cx="228600" cy="1524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5341" name="Line 13"/>
          <p:cNvSpPr>
            <a:spLocks noChangeShapeType="1"/>
          </p:cNvSpPr>
          <p:nvPr/>
        </p:nvSpPr>
        <p:spPr bwMode="auto">
          <a:xfrm flipH="1" flipV="1">
            <a:off x="6172200" y="685800"/>
            <a:ext cx="914400" cy="2514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5342" name="AutoShape 14"/>
          <p:cNvSpPr>
            <a:spLocks noChangeAspect="1" noChangeArrowheads="1"/>
          </p:cNvSpPr>
          <p:nvPr/>
        </p:nvSpPr>
        <p:spPr bwMode="auto">
          <a:xfrm>
            <a:off x="5327650" y="2332038"/>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5343" name="AutoShape 15"/>
          <p:cNvSpPr>
            <a:spLocks noChangeAspect="1" noChangeArrowheads="1"/>
          </p:cNvSpPr>
          <p:nvPr/>
        </p:nvSpPr>
        <p:spPr bwMode="auto">
          <a:xfrm>
            <a:off x="5867400" y="457200"/>
            <a:ext cx="569913" cy="571500"/>
          </a:xfrm>
          <a:prstGeom prst="diamond">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5344" name="AutoShape 16"/>
          <p:cNvSpPr>
            <a:spLocks noChangeAspect="1" noChangeArrowheads="1"/>
          </p:cNvSpPr>
          <p:nvPr/>
        </p:nvSpPr>
        <p:spPr bwMode="auto">
          <a:xfrm>
            <a:off x="6557963" y="3444875"/>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5345" name="AutoShape 17"/>
          <p:cNvSpPr>
            <a:spLocks noChangeAspect="1" noChangeArrowheads="1"/>
          </p:cNvSpPr>
          <p:nvPr/>
        </p:nvSpPr>
        <p:spPr bwMode="auto">
          <a:xfrm>
            <a:off x="6832600" y="39243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5346" name="AutoShape 18"/>
          <p:cNvSpPr>
            <a:spLocks noChangeAspect="1" noChangeArrowheads="1"/>
          </p:cNvSpPr>
          <p:nvPr/>
        </p:nvSpPr>
        <p:spPr bwMode="auto">
          <a:xfrm>
            <a:off x="7373938" y="4062413"/>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5347" name="AutoShape 19"/>
          <p:cNvSpPr>
            <a:spLocks noChangeAspect="1" noChangeArrowheads="1"/>
          </p:cNvSpPr>
          <p:nvPr/>
        </p:nvSpPr>
        <p:spPr bwMode="auto">
          <a:xfrm>
            <a:off x="6697663" y="3089275"/>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5348" name="AutoShape 20"/>
          <p:cNvSpPr>
            <a:spLocks noChangeAspect="1" noChangeArrowheads="1"/>
          </p:cNvSpPr>
          <p:nvPr/>
        </p:nvSpPr>
        <p:spPr bwMode="auto">
          <a:xfrm>
            <a:off x="6877050" y="2979738"/>
            <a:ext cx="406400" cy="407987"/>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5349" name="AutoShape 21"/>
          <p:cNvSpPr>
            <a:spLocks noChangeAspect="1" noChangeArrowheads="1"/>
          </p:cNvSpPr>
          <p:nvPr/>
        </p:nvSpPr>
        <p:spPr bwMode="auto">
          <a:xfrm>
            <a:off x="6223000" y="1898650"/>
            <a:ext cx="406400" cy="406400"/>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5350" name="AutoShape 22"/>
          <p:cNvSpPr>
            <a:spLocks noChangeAspect="1" noChangeArrowheads="1"/>
          </p:cNvSpPr>
          <p:nvPr/>
        </p:nvSpPr>
        <p:spPr bwMode="auto">
          <a:xfrm>
            <a:off x="6224588" y="1885950"/>
            <a:ext cx="406400" cy="406400"/>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5351" name="AutoShape 23"/>
          <p:cNvSpPr>
            <a:spLocks noChangeAspect="1" noChangeArrowheads="1"/>
          </p:cNvSpPr>
          <p:nvPr/>
        </p:nvSpPr>
        <p:spPr bwMode="auto">
          <a:xfrm>
            <a:off x="5013325" y="1174750"/>
            <a:ext cx="407988" cy="406400"/>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5352" name="AutoShape 24"/>
          <p:cNvSpPr>
            <a:spLocks noChangeAspect="1" noChangeArrowheads="1"/>
          </p:cNvSpPr>
          <p:nvPr/>
        </p:nvSpPr>
        <p:spPr bwMode="auto">
          <a:xfrm>
            <a:off x="5187950" y="1965325"/>
            <a:ext cx="244475" cy="246063"/>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5353" name="AutoShape 25"/>
          <p:cNvSpPr>
            <a:spLocks noChangeAspect="1" noChangeArrowheads="1"/>
          </p:cNvSpPr>
          <p:nvPr/>
        </p:nvSpPr>
        <p:spPr bwMode="auto">
          <a:xfrm>
            <a:off x="4803775" y="161925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5354" name="AutoShape 26"/>
          <p:cNvSpPr>
            <a:spLocks noChangeAspect="1" noChangeArrowheads="1"/>
          </p:cNvSpPr>
          <p:nvPr/>
        </p:nvSpPr>
        <p:spPr bwMode="auto">
          <a:xfrm>
            <a:off x="5900738" y="2324100"/>
            <a:ext cx="246062"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5355" name="AutoShape 27"/>
          <p:cNvSpPr>
            <a:spLocks noChangeAspect="1" noChangeArrowheads="1"/>
          </p:cNvSpPr>
          <p:nvPr/>
        </p:nvSpPr>
        <p:spPr bwMode="auto">
          <a:xfrm>
            <a:off x="6208713" y="2827338"/>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9" name="Title 1"/>
          <p:cNvSpPr txBox="1">
            <a:spLocks/>
          </p:cNvSpPr>
          <p:nvPr/>
        </p:nvSpPr>
        <p:spPr>
          <a:xfrm>
            <a:off x="-1" y="0"/>
            <a:ext cx="8215313" cy="914400"/>
          </a:xfrm>
          <a:prstGeom prst="rect">
            <a:avLst/>
          </a:prstGeom>
        </p:spPr>
        <p:txBody>
          <a:bodyPr/>
          <a:lstStyle>
            <a:lvl1pPr algn="l" rtl="0" eaLnBrk="0" fontAlgn="base" hangingPunct="0">
              <a:spcBef>
                <a:spcPct val="0"/>
              </a:spcBef>
              <a:spcAft>
                <a:spcPct val="0"/>
              </a:spcAft>
              <a:defRPr sz="3200" b="1" kern="1200">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2pPr>
            <a:lvl3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3pPr>
            <a:lvl4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4pPr>
            <a:lvl5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5pPr>
            <a:lvl6pPr marL="4572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6pPr>
            <a:lvl7pPr marL="9144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7pPr>
            <a:lvl8pPr marL="13716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8pPr>
            <a:lvl9pPr marL="18288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9pPr>
          </a:lstStyle>
          <a:p>
            <a:pPr>
              <a:buNone/>
            </a:pPr>
            <a:r>
              <a:rPr lang="en-US" i="0" dirty="0" smtClean="0"/>
              <a:t>Visual </a:t>
            </a:r>
            <a:r>
              <a:rPr lang="en-US" i="0" dirty="0"/>
              <a:t>search based on local descriptors</a:t>
            </a:r>
          </a:p>
        </p:txBody>
      </p:sp>
    </p:spTree>
    <p:extLst>
      <p:ext uri="{BB962C8B-B14F-4D97-AF65-F5344CB8AC3E}">
        <p14:creationId xmlns:p14="http://schemas.microsoft.com/office/powerpoint/2010/main" val="75753391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Slide Number Placeholder 4"/>
          <p:cNvSpPr>
            <a:spLocks noGrp="1"/>
          </p:cNvSpPr>
          <p:nvPr>
            <p:ph type="sldNum" sz="quarter" idx="4294967295"/>
          </p:nvPr>
        </p:nvSpPr>
        <p:spPr>
          <a:xfrm>
            <a:off x="3276600" y="6477000"/>
            <a:ext cx="2133600" cy="365125"/>
          </a:xfrm>
          <a:prstGeom prst="rect">
            <a:avLst/>
          </a:prstGeom>
        </p:spPr>
        <p:txBody>
          <a:bodyPr/>
          <a:lstStyle/>
          <a:p>
            <a:fld id="{A3D5FB73-4FC1-D14B-AD95-72C90C14924C}" type="slidenum">
              <a:rPr lang="en-US" altLang="en-US"/>
              <a:pPr/>
              <a:t>18</a:t>
            </a:fld>
            <a:endParaRPr lang="en-US" altLang="en-US"/>
          </a:p>
        </p:txBody>
      </p:sp>
      <p:sp>
        <p:nvSpPr>
          <p:cNvPr id="357378" name="Line 2"/>
          <p:cNvSpPr>
            <a:spLocks noChangeShapeType="1"/>
          </p:cNvSpPr>
          <p:nvPr/>
        </p:nvSpPr>
        <p:spPr bwMode="auto">
          <a:xfrm flipV="1">
            <a:off x="7043738" y="3089275"/>
            <a:ext cx="3048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7379" name="Line 3"/>
          <p:cNvSpPr>
            <a:spLocks noChangeShapeType="1"/>
          </p:cNvSpPr>
          <p:nvPr/>
        </p:nvSpPr>
        <p:spPr bwMode="auto">
          <a:xfrm>
            <a:off x="7350125" y="3109913"/>
            <a:ext cx="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7380" name="Line 4"/>
          <p:cNvSpPr>
            <a:spLocks noChangeShapeType="1"/>
          </p:cNvSpPr>
          <p:nvPr/>
        </p:nvSpPr>
        <p:spPr bwMode="auto">
          <a:xfrm>
            <a:off x="7391400" y="3124200"/>
            <a:ext cx="228600" cy="990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7381" name="Oval 5"/>
          <p:cNvSpPr>
            <a:spLocks noChangeArrowheads="1"/>
          </p:cNvSpPr>
          <p:nvPr/>
        </p:nvSpPr>
        <p:spPr bwMode="auto">
          <a:xfrm>
            <a:off x="7239000" y="37338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7382" name="Oval 6"/>
          <p:cNvSpPr>
            <a:spLocks noChangeArrowheads="1"/>
          </p:cNvSpPr>
          <p:nvPr/>
        </p:nvSpPr>
        <p:spPr bwMode="auto">
          <a:xfrm>
            <a:off x="7543800" y="40386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7383" name="Oval 7"/>
          <p:cNvSpPr>
            <a:spLocks noChangeArrowheads="1"/>
          </p:cNvSpPr>
          <p:nvPr/>
        </p:nvSpPr>
        <p:spPr bwMode="auto">
          <a:xfrm>
            <a:off x="6934200" y="34290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7384" name="Line 8"/>
          <p:cNvSpPr>
            <a:spLocks noChangeShapeType="1"/>
          </p:cNvSpPr>
          <p:nvPr/>
        </p:nvSpPr>
        <p:spPr bwMode="auto">
          <a:xfrm flipV="1">
            <a:off x="6129338" y="2212975"/>
            <a:ext cx="3048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7385" name="Line 9"/>
          <p:cNvSpPr>
            <a:spLocks noChangeShapeType="1"/>
          </p:cNvSpPr>
          <p:nvPr/>
        </p:nvSpPr>
        <p:spPr bwMode="auto">
          <a:xfrm>
            <a:off x="6435725" y="2233613"/>
            <a:ext cx="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7386" name="Line 10"/>
          <p:cNvSpPr>
            <a:spLocks noChangeShapeType="1"/>
          </p:cNvSpPr>
          <p:nvPr/>
        </p:nvSpPr>
        <p:spPr bwMode="auto">
          <a:xfrm>
            <a:off x="6477000" y="2247900"/>
            <a:ext cx="228600" cy="990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7387" name="Oval 11"/>
          <p:cNvSpPr>
            <a:spLocks noChangeArrowheads="1"/>
          </p:cNvSpPr>
          <p:nvPr/>
        </p:nvSpPr>
        <p:spPr bwMode="auto">
          <a:xfrm>
            <a:off x="6324600" y="28575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7388" name="Oval 12"/>
          <p:cNvSpPr>
            <a:spLocks noChangeArrowheads="1"/>
          </p:cNvSpPr>
          <p:nvPr/>
        </p:nvSpPr>
        <p:spPr bwMode="auto">
          <a:xfrm>
            <a:off x="6629400" y="31623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7389" name="Oval 13"/>
          <p:cNvSpPr>
            <a:spLocks noChangeArrowheads="1"/>
          </p:cNvSpPr>
          <p:nvPr/>
        </p:nvSpPr>
        <p:spPr bwMode="auto">
          <a:xfrm>
            <a:off x="6019800" y="25527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7390" name="Line 14"/>
          <p:cNvSpPr>
            <a:spLocks noChangeShapeType="1"/>
          </p:cNvSpPr>
          <p:nvPr/>
        </p:nvSpPr>
        <p:spPr bwMode="auto">
          <a:xfrm flipV="1">
            <a:off x="5214938" y="1298575"/>
            <a:ext cx="3048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7391" name="Line 15"/>
          <p:cNvSpPr>
            <a:spLocks noChangeShapeType="1"/>
          </p:cNvSpPr>
          <p:nvPr/>
        </p:nvSpPr>
        <p:spPr bwMode="auto">
          <a:xfrm>
            <a:off x="5521325" y="1319213"/>
            <a:ext cx="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7392" name="Line 16"/>
          <p:cNvSpPr>
            <a:spLocks noChangeShapeType="1"/>
          </p:cNvSpPr>
          <p:nvPr/>
        </p:nvSpPr>
        <p:spPr bwMode="auto">
          <a:xfrm>
            <a:off x="5562600" y="1333500"/>
            <a:ext cx="228600" cy="990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7393" name="Oval 17"/>
          <p:cNvSpPr>
            <a:spLocks noChangeArrowheads="1"/>
          </p:cNvSpPr>
          <p:nvPr/>
        </p:nvSpPr>
        <p:spPr bwMode="auto">
          <a:xfrm>
            <a:off x="5410200" y="19431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7394" name="Oval 18"/>
          <p:cNvSpPr>
            <a:spLocks noChangeArrowheads="1"/>
          </p:cNvSpPr>
          <p:nvPr/>
        </p:nvSpPr>
        <p:spPr bwMode="auto">
          <a:xfrm>
            <a:off x="5715000" y="22479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7395" name="Line 19"/>
          <p:cNvSpPr>
            <a:spLocks noChangeShapeType="1"/>
          </p:cNvSpPr>
          <p:nvPr/>
        </p:nvSpPr>
        <p:spPr bwMode="auto">
          <a:xfrm flipV="1">
            <a:off x="5562600" y="381000"/>
            <a:ext cx="685800" cy="914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7396" name="Line 20"/>
          <p:cNvSpPr>
            <a:spLocks noChangeShapeType="1"/>
          </p:cNvSpPr>
          <p:nvPr/>
        </p:nvSpPr>
        <p:spPr bwMode="auto">
          <a:xfrm flipV="1">
            <a:off x="6400800" y="457200"/>
            <a:ext cx="0" cy="1752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7397" name="Line 21"/>
          <p:cNvSpPr>
            <a:spLocks noChangeShapeType="1"/>
          </p:cNvSpPr>
          <p:nvPr/>
        </p:nvSpPr>
        <p:spPr bwMode="auto">
          <a:xfrm flipH="1" flipV="1">
            <a:off x="6553200" y="457200"/>
            <a:ext cx="838200" cy="2667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7398" name="AutoShape 22"/>
          <p:cNvSpPr>
            <a:spLocks noChangeAspect="1" noChangeArrowheads="1"/>
          </p:cNvSpPr>
          <p:nvPr/>
        </p:nvSpPr>
        <p:spPr bwMode="auto">
          <a:xfrm>
            <a:off x="6134100" y="103188"/>
            <a:ext cx="569913" cy="571500"/>
          </a:xfrm>
          <a:prstGeom prst="diamond">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7399" name="AutoShape 23"/>
          <p:cNvSpPr>
            <a:spLocks noChangeAspect="1" noChangeArrowheads="1"/>
          </p:cNvSpPr>
          <p:nvPr/>
        </p:nvSpPr>
        <p:spPr bwMode="auto">
          <a:xfrm>
            <a:off x="5105400" y="16764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7400" name="AutoShape 24"/>
          <p:cNvSpPr>
            <a:spLocks noChangeAspect="1" noChangeArrowheads="1"/>
          </p:cNvSpPr>
          <p:nvPr/>
        </p:nvSpPr>
        <p:spPr bwMode="auto">
          <a:xfrm>
            <a:off x="5334000" y="1066800"/>
            <a:ext cx="406400" cy="407988"/>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7401" name="AutoShape 25"/>
          <p:cNvSpPr>
            <a:spLocks noChangeAspect="1" noChangeArrowheads="1"/>
          </p:cNvSpPr>
          <p:nvPr/>
        </p:nvSpPr>
        <p:spPr bwMode="auto">
          <a:xfrm>
            <a:off x="6248400" y="1905000"/>
            <a:ext cx="406400" cy="407988"/>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7402" name="AutoShape 26"/>
          <p:cNvSpPr>
            <a:spLocks noChangeAspect="1" noChangeArrowheads="1"/>
          </p:cNvSpPr>
          <p:nvPr/>
        </p:nvSpPr>
        <p:spPr bwMode="auto">
          <a:xfrm>
            <a:off x="7162800" y="2819400"/>
            <a:ext cx="406400" cy="407988"/>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Tree>
    <p:extLst>
      <p:ext uri="{BB962C8B-B14F-4D97-AF65-F5344CB8AC3E}">
        <p14:creationId xmlns:p14="http://schemas.microsoft.com/office/powerpoint/2010/main" val="190183058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Slide Number Placeholder 4"/>
          <p:cNvSpPr>
            <a:spLocks noGrp="1"/>
          </p:cNvSpPr>
          <p:nvPr>
            <p:ph type="sldNum" sz="quarter" idx="4294967295"/>
          </p:nvPr>
        </p:nvSpPr>
        <p:spPr>
          <a:xfrm>
            <a:off x="3276600" y="6477000"/>
            <a:ext cx="2133600" cy="365125"/>
          </a:xfrm>
          <a:prstGeom prst="rect">
            <a:avLst/>
          </a:prstGeom>
        </p:spPr>
        <p:txBody>
          <a:bodyPr/>
          <a:lstStyle/>
          <a:p>
            <a:fld id="{5B808EE1-2781-C844-AF2B-AB167E948C0C}" type="slidenum">
              <a:rPr lang="en-US" altLang="en-US"/>
              <a:pPr/>
              <a:t>19</a:t>
            </a:fld>
            <a:endParaRPr lang="en-US" altLang="en-US"/>
          </a:p>
        </p:txBody>
      </p:sp>
      <p:grpSp>
        <p:nvGrpSpPr>
          <p:cNvPr id="359426" name="Group 2"/>
          <p:cNvGrpSpPr>
            <a:grpSpLocks/>
          </p:cNvGrpSpPr>
          <p:nvPr/>
        </p:nvGrpSpPr>
        <p:grpSpPr bwMode="auto">
          <a:xfrm>
            <a:off x="6477000" y="4114800"/>
            <a:ext cx="533400" cy="361950"/>
            <a:chOff x="3504" y="1728"/>
            <a:chExt cx="336" cy="228"/>
          </a:xfrm>
        </p:grpSpPr>
        <p:sp>
          <p:nvSpPr>
            <p:cNvPr id="359427" name="Line 3"/>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59428" name="Picture 4"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59429" name="Group 5"/>
          <p:cNvGrpSpPr>
            <a:grpSpLocks/>
          </p:cNvGrpSpPr>
          <p:nvPr/>
        </p:nvGrpSpPr>
        <p:grpSpPr bwMode="auto">
          <a:xfrm>
            <a:off x="5867400" y="2971800"/>
            <a:ext cx="533400" cy="361950"/>
            <a:chOff x="3504" y="1728"/>
            <a:chExt cx="336" cy="228"/>
          </a:xfrm>
        </p:grpSpPr>
        <p:sp>
          <p:nvSpPr>
            <p:cNvPr id="359430" name="Line 6"/>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59431" name="Picture 7"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59432" name="Group 8"/>
          <p:cNvGrpSpPr>
            <a:grpSpLocks/>
          </p:cNvGrpSpPr>
          <p:nvPr/>
        </p:nvGrpSpPr>
        <p:grpSpPr bwMode="auto">
          <a:xfrm>
            <a:off x="7086600" y="4114800"/>
            <a:ext cx="533400" cy="361950"/>
            <a:chOff x="3504" y="1728"/>
            <a:chExt cx="336" cy="228"/>
          </a:xfrm>
        </p:grpSpPr>
        <p:sp>
          <p:nvSpPr>
            <p:cNvPr id="359433" name="Line 9"/>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59434" name="Picture 10"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59435" name="Group 11"/>
          <p:cNvGrpSpPr>
            <a:grpSpLocks/>
          </p:cNvGrpSpPr>
          <p:nvPr/>
        </p:nvGrpSpPr>
        <p:grpSpPr bwMode="auto">
          <a:xfrm>
            <a:off x="5562600" y="2743200"/>
            <a:ext cx="533400" cy="361950"/>
            <a:chOff x="3504" y="1728"/>
            <a:chExt cx="336" cy="228"/>
          </a:xfrm>
        </p:grpSpPr>
        <p:sp>
          <p:nvSpPr>
            <p:cNvPr id="359436" name="Line 12"/>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59437" name="Picture 13"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59438" name="Group 14"/>
          <p:cNvGrpSpPr>
            <a:grpSpLocks/>
          </p:cNvGrpSpPr>
          <p:nvPr/>
        </p:nvGrpSpPr>
        <p:grpSpPr bwMode="auto">
          <a:xfrm>
            <a:off x="6800850" y="3844925"/>
            <a:ext cx="533400" cy="361950"/>
            <a:chOff x="3504" y="1728"/>
            <a:chExt cx="336" cy="228"/>
          </a:xfrm>
        </p:grpSpPr>
        <p:sp>
          <p:nvSpPr>
            <p:cNvPr id="359439" name="Line 15"/>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59440" name="Picture 16"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sp>
        <p:nvSpPr>
          <p:cNvPr id="359441" name="Line 17"/>
          <p:cNvSpPr>
            <a:spLocks noChangeShapeType="1"/>
          </p:cNvSpPr>
          <p:nvPr/>
        </p:nvSpPr>
        <p:spPr bwMode="auto">
          <a:xfrm flipV="1">
            <a:off x="7043738" y="3089275"/>
            <a:ext cx="3048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42" name="Line 18"/>
          <p:cNvSpPr>
            <a:spLocks noChangeShapeType="1"/>
          </p:cNvSpPr>
          <p:nvPr/>
        </p:nvSpPr>
        <p:spPr bwMode="auto">
          <a:xfrm>
            <a:off x="7350125" y="3109913"/>
            <a:ext cx="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43" name="Line 19"/>
          <p:cNvSpPr>
            <a:spLocks noChangeShapeType="1"/>
          </p:cNvSpPr>
          <p:nvPr/>
        </p:nvSpPr>
        <p:spPr bwMode="auto">
          <a:xfrm>
            <a:off x="7391400" y="3124200"/>
            <a:ext cx="228600" cy="990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44" name="Oval 20"/>
          <p:cNvSpPr>
            <a:spLocks noChangeArrowheads="1"/>
          </p:cNvSpPr>
          <p:nvPr/>
        </p:nvSpPr>
        <p:spPr bwMode="auto">
          <a:xfrm>
            <a:off x="7239000" y="37338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9445" name="Oval 21"/>
          <p:cNvSpPr>
            <a:spLocks noChangeArrowheads="1"/>
          </p:cNvSpPr>
          <p:nvPr/>
        </p:nvSpPr>
        <p:spPr bwMode="auto">
          <a:xfrm>
            <a:off x="7543800" y="40386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9446" name="Oval 22"/>
          <p:cNvSpPr>
            <a:spLocks noChangeArrowheads="1"/>
          </p:cNvSpPr>
          <p:nvPr/>
        </p:nvSpPr>
        <p:spPr bwMode="auto">
          <a:xfrm>
            <a:off x="6934200" y="34290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9447" name="Line 23"/>
          <p:cNvSpPr>
            <a:spLocks noChangeShapeType="1"/>
          </p:cNvSpPr>
          <p:nvPr/>
        </p:nvSpPr>
        <p:spPr bwMode="auto">
          <a:xfrm flipV="1">
            <a:off x="6129338" y="2212975"/>
            <a:ext cx="3048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48" name="Line 24"/>
          <p:cNvSpPr>
            <a:spLocks noChangeShapeType="1"/>
          </p:cNvSpPr>
          <p:nvPr/>
        </p:nvSpPr>
        <p:spPr bwMode="auto">
          <a:xfrm>
            <a:off x="6435725" y="2233613"/>
            <a:ext cx="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49" name="Line 25"/>
          <p:cNvSpPr>
            <a:spLocks noChangeShapeType="1"/>
          </p:cNvSpPr>
          <p:nvPr/>
        </p:nvSpPr>
        <p:spPr bwMode="auto">
          <a:xfrm>
            <a:off x="6477000" y="2247900"/>
            <a:ext cx="228600" cy="990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50" name="Oval 26"/>
          <p:cNvSpPr>
            <a:spLocks noChangeArrowheads="1"/>
          </p:cNvSpPr>
          <p:nvPr/>
        </p:nvSpPr>
        <p:spPr bwMode="auto">
          <a:xfrm>
            <a:off x="6324600" y="28575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9451" name="Oval 27"/>
          <p:cNvSpPr>
            <a:spLocks noChangeArrowheads="1"/>
          </p:cNvSpPr>
          <p:nvPr/>
        </p:nvSpPr>
        <p:spPr bwMode="auto">
          <a:xfrm>
            <a:off x="6629400" y="31623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9452" name="Oval 28"/>
          <p:cNvSpPr>
            <a:spLocks noChangeArrowheads="1"/>
          </p:cNvSpPr>
          <p:nvPr/>
        </p:nvSpPr>
        <p:spPr bwMode="auto">
          <a:xfrm>
            <a:off x="6019800" y="25527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9453" name="Line 29"/>
          <p:cNvSpPr>
            <a:spLocks noChangeShapeType="1"/>
          </p:cNvSpPr>
          <p:nvPr/>
        </p:nvSpPr>
        <p:spPr bwMode="auto">
          <a:xfrm flipV="1">
            <a:off x="5214938" y="1298575"/>
            <a:ext cx="3048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54" name="Line 30"/>
          <p:cNvSpPr>
            <a:spLocks noChangeShapeType="1"/>
          </p:cNvSpPr>
          <p:nvPr/>
        </p:nvSpPr>
        <p:spPr bwMode="auto">
          <a:xfrm>
            <a:off x="5521325" y="1319213"/>
            <a:ext cx="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55" name="Line 31"/>
          <p:cNvSpPr>
            <a:spLocks noChangeShapeType="1"/>
          </p:cNvSpPr>
          <p:nvPr/>
        </p:nvSpPr>
        <p:spPr bwMode="auto">
          <a:xfrm>
            <a:off x="5562600" y="1333500"/>
            <a:ext cx="228600" cy="990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56" name="Oval 32"/>
          <p:cNvSpPr>
            <a:spLocks noChangeArrowheads="1"/>
          </p:cNvSpPr>
          <p:nvPr/>
        </p:nvSpPr>
        <p:spPr bwMode="auto">
          <a:xfrm>
            <a:off x="5410200" y="19431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9457" name="Oval 33"/>
          <p:cNvSpPr>
            <a:spLocks noChangeArrowheads="1"/>
          </p:cNvSpPr>
          <p:nvPr/>
        </p:nvSpPr>
        <p:spPr bwMode="auto">
          <a:xfrm>
            <a:off x="5715000" y="22479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9458" name="Line 34"/>
          <p:cNvSpPr>
            <a:spLocks noChangeShapeType="1"/>
          </p:cNvSpPr>
          <p:nvPr/>
        </p:nvSpPr>
        <p:spPr bwMode="auto">
          <a:xfrm flipV="1">
            <a:off x="5562600" y="381000"/>
            <a:ext cx="685800" cy="914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59" name="Line 35"/>
          <p:cNvSpPr>
            <a:spLocks noChangeShapeType="1"/>
          </p:cNvSpPr>
          <p:nvPr/>
        </p:nvSpPr>
        <p:spPr bwMode="auto">
          <a:xfrm flipV="1">
            <a:off x="6400800" y="457200"/>
            <a:ext cx="0" cy="1752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60" name="Line 36"/>
          <p:cNvSpPr>
            <a:spLocks noChangeShapeType="1"/>
          </p:cNvSpPr>
          <p:nvPr/>
        </p:nvSpPr>
        <p:spPr bwMode="auto">
          <a:xfrm flipH="1" flipV="1">
            <a:off x="6553200" y="457200"/>
            <a:ext cx="838200" cy="2667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61" name="AutoShape 37"/>
          <p:cNvSpPr>
            <a:spLocks noChangeAspect="1" noChangeArrowheads="1"/>
          </p:cNvSpPr>
          <p:nvPr/>
        </p:nvSpPr>
        <p:spPr bwMode="auto">
          <a:xfrm>
            <a:off x="6134100" y="103188"/>
            <a:ext cx="569913" cy="571500"/>
          </a:xfrm>
          <a:prstGeom prst="diamond">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9462" name="AutoShape 38"/>
          <p:cNvSpPr>
            <a:spLocks noChangeAspect="1" noChangeArrowheads="1"/>
          </p:cNvSpPr>
          <p:nvPr/>
        </p:nvSpPr>
        <p:spPr bwMode="auto">
          <a:xfrm>
            <a:off x="5105400" y="16764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9463" name="AutoShape 39"/>
          <p:cNvSpPr>
            <a:spLocks noChangeAspect="1" noChangeArrowheads="1"/>
          </p:cNvSpPr>
          <p:nvPr/>
        </p:nvSpPr>
        <p:spPr bwMode="auto">
          <a:xfrm>
            <a:off x="5334000" y="1066800"/>
            <a:ext cx="406400" cy="407988"/>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9464" name="AutoShape 40"/>
          <p:cNvSpPr>
            <a:spLocks noChangeAspect="1" noChangeArrowheads="1"/>
          </p:cNvSpPr>
          <p:nvPr/>
        </p:nvSpPr>
        <p:spPr bwMode="auto">
          <a:xfrm>
            <a:off x="6248400" y="1905000"/>
            <a:ext cx="406400" cy="407988"/>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9465" name="AutoShape 41"/>
          <p:cNvSpPr>
            <a:spLocks noChangeAspect="1" noChangeArrowheads="1"/>
          </p:cNvSpPr>
          <p:nvPr/>
        </p:nvSpPr>
        <p:spPr bwMode="auto">
          <a:xfrm>
            <a:off x="7162800" y="2819400"/>
            <a:ext cx="406400" cy="407988"/>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pic>
        <p:nvPicPr>
          <p:cNvPr id="359466" name="Picture 42"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33800" y="1295400"/>
            <a:ext cx="914400" cy="687388"/>
          </a:xfrm>
          <a:prstGeom prst="rect">
            <a:avLst/>
          </a:prstGeom>
          <a:noFill/>
          <a:extLst>
            <a:ext uri="{909E8E84-426E-40DD-AFC4-6F175D3DCCD1}">
              <a14:hiddenFill xmlns:a14="http://schemas.microsoft.com/office/drawing/2010/main">
                <a:solidFill>
                  <a:srgbClr val="FFFFFF"/>
                </a:solidFill>
              </a14:hiddenFill>
            </a:ext>
          </a:extLst>
        </p:spPr>
      </p:pic>
      <p:sp>
        <p:nvSpPr>
          <p:cNvPr id="359467" name="Oval 43"/>
          <p:cNvSpPr>
            <a:spLocks noChangeArrowheads="1"/>
          </p:cNvSpPr>
          <p:nvPr/>
        </p:nvSpPr>
        <p:spPr bwMode="auto">
          <a:xfrm>
            <a:off x="4191000" y="1371600"/>
            <a:ext cx="76200" cy="762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9468" name="Oval 44"/>
          <p:cNvSpPr>
            <a:spLocks noChangeArrowheads="1"/>
          </p:cNvSpPr>
          <p:nvPr/>
        </p:nvSpPr>
        <p:spPr bwMode="auto">
          <a:xfrm>
            <a:off x="4321175" y="1328738"/>
            <a:ext cx="76200" cy="762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9469" name="Oval 45"/>
          <p:cNvSpPr>
            <a:spLocks noChangeArrowheads="1"/>
          </p:cNvSpPr>
          <p:nvPr/>
        </p:nvSpPr>
        <p:spPr bwMode="auto">
          <a:xfrm>
            <a:off x="3910013" y="1643063"/>
            <a:ext cx="152400" cy="1524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9470" name="Oval 46"/>
          <p:cNvSpPr>
            <a:spLocks noChangeArrowheads="1"/>
          </p:cNvSpPr>
          <p:nvPr/>
        </p:nvSpPr>
        <p:spPr bwMode="auto">
          <a:xfrm>
            <a:off x="4108450" y="1795463"/>
            <a:ext cx="152400" cy="1524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9471" name="Oval 47"/>
          <p:cNvSpPr>
            <a:spLocks noChangeArrowheads="1"/>
          </p:cNvSpPr>
          <p:nvPr/>
        </p:nvSpPr>
        <p:spPr bwMode="auto">
          <a:xfrm>
            <a:off x="3959225" y="1577975"/>
            <a:ext cx="198438" cy="20955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59472" name="Line 48"/>
          <p:cNvSpPr>
            <a:spLocks noChangeShapeType="1"/>
          </p:cNvSpPr>
          <p:nvPr/>
        </p:nvSpPr>
        <p:spPr bwMode="auto">
          <a:xfrm flipV="1">
            <a:off x="4343400" y="381000"/>
            <a:ext cx="2057400" cy="9906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73" name="Line 49"/>
          <p:cNvSpPr>
            <a:spLocks noChangeShapeType="1"/>
          </p:cNvSpPr>
          <p:nvPr/>
        </p:nvSpPr>
        <p:spPr bwMode="auto">
          <a:xfrm>
            <a:off x="6400800" y="381000"/>
            <a:ext cx="0" cy="18288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74" name="Line 50"/>
          <p:cNvSpPr>
            <a:spLocks noChangeShapeType="1"/>
          </p:cNvSpPr>
          <p:nvPr/>
        </p:nvSpPr>
        <p:spPr bwMode="auto">
          <a:xfrm flipH="1">
            <a:off x="6096000" y="2143125"/>
            <a:ext cx="314325" cy="600075"/>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75" name="Line 51"/>
          <p:cNvSpPr>
            <a:spLocks noChangeShapeType="1"/>
          </p:cNvSpPr>
          <p:nvPr/>
        </p:nvSpPr>
        <p:spPr bwMode="auto">
          <a:xfrm flipV="1">
            <a:off x="4219575" y="304800"/>
            <a:ext cx="2257425" cy="1114425"/>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76" name="Line 52"/>
          <p:cNvSpPr>
            <a:spLocks noChangeShapeType="1"/>
          </p:cNvSpPr>
          <p:nvPr/>
        </p:nvSpPr>
        <p:spPr bwMode="auto">
          <a:xfrm>
            <a:off x="6477000" y="304800"/>
            <a:ext cx="862013" cy="2678113"/>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77" name="Line 53"/>
          <p:cNvSpPr>
            <a:spLocks noChangeShapeType="1"/>
          </p:cNvSpPr>
          <p:nvPr/>
        </p:nvSpPr>
        <p:spPr bwMode="auto">
          <a:xfrm>
            <a:off x="7356475" y="2990850"/>
            <a:ext cx="7938" cy="854075"/>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78" name="Line 54"/>
          <p:cNvSpPr>
            <a:spLocks noChangeShapeType="1"/>
          </p:cNvSpPr>
          <p:nvPr/>
        </p:nvSpPr>
        <p:spPr bwMode="auto">
          <a:xfrm flipV="1">
            <a:off x="4171950" y="315913"/>
            <a:ext cx="2201863" cy="1547812"/>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79" name="Line 55"/>
          <p:cNvSpPr>
            <a:spLocks noChangeShapeType="1"/>
          </p:cNvSpPr>
          <p:nvPr/>
        </p:nvSpPr>
        <p:spPr bwMode="auto">
          <a:xfrm>
            <a:off x="6400800" y="381000"/>
            <a:ext cx="0" cy="18288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80" name="Line 56"/>
          <p:cNvSpPr>
            <a:spLocks noChangeShapeType="1"/>
          </p:cNvSpPr>
          <p:nvPr/>
        </p:nvSpPr>
        <p:spPr bwMode="auto">
          <a:xfrm flipH="1">
            <a:off x="6438900" y="2163763"/>
            <a:ext cx="0" cy="8001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81" name="Line 57"/>
          <p:cNvSpPr>
            <a:spLocks noChangeShapeType="1"/>
          </p:cNvSpPr>
          <p:nvPr/>
        </p:nvSpPr>
        <p:spPr bwMode="auto">
          <a:xfrm>
            <a:off x="6477000" y="304800"/>
            <a:ext cx="838200" cy="26670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82" name="Line 58"/>
          <p:cNvSpPr>
            <a:spLocks noChangeShapeType="1"/>
          </p:cNvSpPr>
          <p:nvPr/>
        </p:nvSpPr>
        <p:spPr bwMode="auto">
          <a:xfrm>
            <a:off x="7315200" y="2971800"/>
            <a:ext cx="0" cy="8382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83" name="Line 59"/>
          <p:cNvSpPr>
            <a:spLocks noChangeShapeType="1"/>
          </p:cNvSpPr>
          <p:nvPr/>
        </p:nvSpPr>
        <p:spPr bwMode="auto">
          <a:xfrm flipV="1">
            <a:off x="3962400" y="304800"/>
            <a:ext cx="2514600" cy="142875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84" name="Line 60"/>
          <p:cNvSpPr>
            <a:spLocks noChangeShapeType="1"/>
          </p:cNvSpPr>
          <p:nvPr/>
        </p:nvSpPr>
        <p:spPr bwMode="auto">
          <a:xfrm flipV="1">
            <a:off x="4025900" y="319088"/>
            <a:ext cx="2427288" cy="1366837"/>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85" name="Line 61"/>
          <p:cNvSpPr>
            <a:spLocks noChangeShapeType="1"/>
          </p:cNvSpPr>
          <p:nvPr/>
        </p:nvSpPr>
        <p:spPr bwMode="auto">
          <a:xfrm>
            <a:off x="6457950" y="307975"/>
            <a:ext cx="917575" cy="2701925"/>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59486" name="Line 62"/>
          <p:cNvSpPr>
            <a:spLocks noChangeShapeType="1"/>
          </p:cNvSpPr>
          <p:nvPr/>
        </p:nvSpPr>
        <p:spPr bwMode="auto">
          <a:xfrm>
            <a:off x="7361238" y="2971800"/>
            <a:ext cx="258762" cy="116205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Tree>
    <p:extLst>
      <p:ext uri="{BB962C8B-B14F-4D97-AF65-F5344CB8AC3E}">
        <p14:creationId xmlns:p14="http://schemas.microsoft.com/office/powerpoint/2010/main" val="207991797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nodeType="clickEffect">
                                  <p:stCondLst>
                                    <p:cond delay="0"/>
                                  </p:stCondLst>
                                  <p:childTnLst>
                                    <p:set>
                                      <p:cBhvr>
                                        <p:cTn id="6" dur="1" fill="hold">
                                          <p:stCondLst>
                                            <p:cond delay="0"/>
                                          </p:stCondLst>
                                        </p:cTn>
                                        <p:tgtEl>
                                          <p:spTgt spid="359466"/>
                                        </p:tgtEl>
                                        <p:attrNameLst>
                                          <p:attrName>style.visibility</p:attrName>
                                        </p:attrNameLst>
                                      </p:cBhvr>
                                      <p:to>
                                        <p:strVal val="visible"/>
                                      </p:to>
                                    </p:set>
                                    <p:animEffect transition="in" filter="dissolve">
                                      <p:cBhvr>
                                        <p:cTn id="7" dur="500"/>
                                        <p:tgtEl>
                                          <p:spTgt spid="359466"/>
                                        </p:tgtEl>
                                      </p:cBhvr>
                                    </p:animEffect>
                                  </p:childTnLst>
                                </p:cTn>
                              </p:par>
                            </p:childTnLst>
                          </p:cTn>
                        </p:par>
                        <p:par>
                          <p:cTn id="8" fill="hold" nodeType="afterGroup">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359468"/>
                                        </p:tgtEl>
                                        <p:attrNameLst>
                                          <p:attrName>style.visibility</p:attrName>
                                        </p:attrNameLst>
                                      </p:cBhvr>
                                      <p:to>
                                        <p:strVal val="visible"/>
                                      </p:to>
                                    </p:set>
                                    <p:animEffect transition="in" filter="dissolve">
                                      <p:cBhvr>
                                        <p:cTn id="11" dur="500"/>
                                        <p:tgtEl>
                                          <p:spTgt spid="359468"/>
                                        </p:tgtEl>
                                      </p:cBhvr>
                                    </p:animEffect>
                                  </p:childTnLst>
                                </p:cTn>
                              </p:par>
                            </p:childTnLst>
                          </p:cTn>
                        </p:par>
                        <p:par>
                          <p:cTn id="12" fill="hold" nodeType="afterGroup">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59472"/>
                                        </p:tgtEl>
                                        <p:attrNameLst>
                                          <p:attrName>style.visibility</p:attrName>
                                        </p:attrNameLst>
                                      </p:cBhvr>
                                      <p:to>
                                        <p:strVal val="visible"/>
                                      </p:to>
                                    </p:set>
                                    <p:animEffect transition="in" filter="wipe(left)">
                                      <p:cBhvr>
                                        <p:cTn id="15" dur="500"/>
                                        <p:tgtEl>
                                          <p:spTgt spid="359472"/>
                                        </p:tgtEl>
                                      </p:cBhvr>
                                    </p:animEffect>
                                  </p:childTnLst>
                                </p:cTn>
                              </p:par>
                            </p:childTnLst>
                          </p:cTn>
                        </p:par>
                        <p:par>
                          <p:cTn id="16" fill="hold" nodeType="afterGroup">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359473"/>
                                        </p:tgtEl>
                                        <p:attrNameLst>
                                          <p:attrName>style.visibility</p:attrName>
                                        </p:attrNameLst>
                                      </p:cBhvr>
                                      <p:to>
                                        <p:strVal val="visible"/>
                                      </p:to>
                                    </p:set>
                                    <p:animEffect transition="in" filter="wipe(up)">
                                      <p:cBhvr>
                                        <p:cTn id="19" dur="500"/>
                                        <p:tgtEl>
                                          <p:spTgt spid="359473"/>
                                        </p:tgtEl>
                                      </p:cBhvr>
                                    </p:animEffect>
                                  </p:childTnLst>
                                </p:cTn>
                              </p:par>
                            </p:childTnLst>
                          </p:cTn>
                        </p:par>
                        <p:par>
                          <p:cTn id="20" fill="hold" nodeType="afterGroup">
                            <p:stCondLst>
                              <p:cond delay="2000"/>
                            </p:stCondLst>
                            <p:childTnLst>
                              <p:par>
                                <p:cTn id="21" presetID="22" presetClass="entr" presetSubtype="1" fill="hold" grpId="0" nodeType="afterEffect">
                                  <p:stCondLst>
                                    <p:cond delay="0"/>
                                  </p:stCondLst>
                                  <p:childTnLst>
                                    <p:set>
                                      <p:cBhvr>
                                        <p:cTn id="22" dur="1" fill="hold">
                                          <p:stCondLst>
                                            <p:cond delay="0"/>
                                          </p:stCondLst>
                                        </p:cTn>
                                        <p:tgtEl>
                                          <p:spTgt spid="359474"/>
                                        </p:tgtEl>
                                        <p:attrNameLst>
                                          <p:attrName>style.visibility</p:attrName>
                                        </p:attrNameLst>
                                      </p:cBhvr>
                                      <p:to>
                                        <p:strVal val="visible"/>
                                      </p:to>
                                    </p:set>
                                    <p:animEffect transition="in" filter="wipe(up)">
                                      <p:cBhvr>
                                        <p:cTn id="23" dur="500"/>
                                        <p:tgtEl>
                                          <p:spTgt spid="359474"/>
                                        </p:tgtEl>
                                      </p:cBhvr>
                                    </p:animEffect>
                                  </p:childTnLst>
                                </p:cTn>
                              </p:par>
                            </p:childTnLst>
                          </p:cTn>
                        </p:par>
                        <p:par>
                          <p:cTn id="24" fill="hold" nodeType="afterGroup">
                            <p:stCondLst>
                              <p:cond delay="2500"/>
                            </p:stCondLst>
                            <p:childTnLst>
                              <p:par>
                                <p:cTn id="25" presetID="22" presetClass="entr" presetSubtype="2" fill="hold" nodeType="afterEffect">
                                  <p:stCondLst>
                                    <p:cond delay="0"/>
                                  </p:stCondLst>
                                  <p:childTnLst>
                                    <p:set>
                                      <p:cBhvr>
                                        <p:cTn id="26" dur="1" fill="hold">
                                          <p:stCondLst>
                                            <p:cond delay="0"/>
                                          </p:stCondLst>
                                        </p:cTn>
                                        <p:tgtEl>
                                          <p:spTgt spid="359435"/>
                                        </p:tgtEl>
                                        <p:attrNameLst>
                                          <p:attrName>style.visibility</p:attrName>
                                        </p:attrNameLst>
                                      </p:cBhvr>
                                      <p:to>
                                        <p:strVal val="visible"/>
                                      </p:to>
                                    </p:set>
                                    <p:animEffect transition="in" filter="wipe(right)">
                                      <p:cBhvr>
                                        <p:cTn id="27" dur="500"/>
                                        <p:tgtEl>
                                          <p:spTgt spid="359435"/>
                                        </p:tgtEl>
                                      </p:cBhvr>
                                    </p:animEffect>
                                  </p:childTnLst>
                                </p:cTn>
                              </p:par>
                            </p:childTnLst>
                          </p:cTn>
                        </p:par>
                        <p:par>
                          <p:cTn id="28" fill="hold" nodeType="afterGroup">
                            <p:stCondLst>
                              <p:cond delay="3000"/>
                            </p:stCondLst>
                            <p:childTnLst>
                              <p:par>
                                <p:cTn id="29" presetID="1" presetClass="exit" presetSubtype="0" fill="hold" grpId="1" nodeType="afterEffect">
                                  <p:stCondLst>
                                    <p:cond delay="0"/>
                                  </p:stCondLst>
                                  <p:childTnLst>
                                    <p:set>
                                      <p:cBhvr>
                                        <p:cTn id="30" dur="1" fill="hold">
                                          <p:stCondLst>
                                            <p:cond delay="0"/>
                                          </p:stCondLst>
                                        </p:cTn>
                                        <p:tgtEl>
                                          <p:spTgt spid="359472"/>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359473"/>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359474"/>
                                        </p:tgtEl>
                                        <p:attrNameLst>
                                          <p:attrName>style.visibility</p:attrName>
                                        </p:attrNameLst>
                                      </p:cBhvr>
                                      <p:to>
                                        <p:strVal val="hidden"/>
                                      </p:to>
                                    </p:set>
                                  </p:childTnLst>
                                </p:cTn>
                              </p:par>
                            </p:childTnLst>
                          </p:cTn>
                        </p:par>
                        <p:par>
                          <p:cTn id="35" fill="hold" nodeType="afterGroup">
                            <p:stCondLst>
                              <p:cond delay="3000"/>
                            </p:stCondLst>
                            <p:childTnLst>
                              <p:par>
                                <p:cTn id="36" presetID="9" presetClass="entr" presetSubtype="0" fill="hold" grpId="0" nodeType="afterEffect">
                                  <p:stCondLst>
                                    <p:cond delay="0"/>
                                  </p:stCondLst>
                                  <p:childTnLst>
                                    <p:set>
                                      <p:cBhvr>
                                        <p:cTn id="37" dur="1" fill="hold">
                                          <p:stCondLst>
                                            <p:cond delay="0"/>
                                          </p:stCondLst>
                                        </p:cTn>
                                        <p:tgtEl>
                                          <p:spTgt spid="359467"/>
                                        </p:tgtEl>
                                        <p:attrNameLst>
                                          <p:attrName>style.visibility</p:attrName>
                                        </p:attrNameLst>
                                      </p:cBhvr>
                                      <p:to>
                                        <p:strVal val="visible"/>
                                      </p:to>
                                    </p:set>
                                    <p:animEffect transition="in" filter="dissolve">
                                      <p:cBhvr>
                                        <p:cTn id="38" dur="500"/>
                                        <p:tgtEl>
                                          <p:spTgt spid="359467"/>
                                        </p:tgtEl>
                                      </p:cBhvr>
                                    </p:animEffect>
                                  </p:childTnLst>
                                </p:cTn>
                              </p:par>
                            </p:childTnLst>
                          </p:cTn>
                        </p:par>
                        <p:par>
                          <p:cTn id="39" fill="hold" nodeType="afterGroup">
                            <p:stCondLst>
                              <p:cond delay="3500"/>
                            </p:stCondLst>
                            <p:childTnLst>
                              <p:par>
                                <p:cTn id="40" presetID="22" presetClass="entr" presetSubtype="8" fill="hold" grpId="0" nodeType="afterEffect">
                                  <p:stCondLst>
                                    <p:cond delay="0"/>
                                  </p:stCondLst>
                                  <p:childTnLst>
                                    <p:set>
                                      <p:cBhvr>
                                        <p:cTn id="41" dur="1" fill="hold">
                                          <p:stCondLst>
                                            <p:cond delay="0"/>
                                          </p:stCondLst>
                                        </p:cTn>
                                        <p:tgtEl>
                                          <p:spTgt spid="359475"/>
                                        </p:tgtEl>
                                        <p:attrNameLst>
                                          <p:attrName>style.visibility</p:attrName>
                                        </p:attrNameLst>
                                      </p:cBhvr>
                                      <p:to>
                                        <p:strVal val="visible"/>
                                      </p:to>
                                    </p:set>
                                    <p:animEffect transition="in" filter="wipe(left)">
                                      <p:cBhvr>
                                        <p:cTn id="42" dur="500"/>
                                        <p:tgtEl>
                                          <p:spTgt spid="359475"/>
                                        </p:tgtEl>
                                      </p:cBhvr>
                                    </p:animEffect>
                                  </p:childTnLst>
                                </p:cTn>
                              </p:par>
                            </p:childTnLst>
                          </p:cTn>
                        </p:par>
                        <p:par>
                          <p:cTn id="43" fill="hold" nodeType="afterGroup">
                            <p:stCondLst>
                              <p:cond delay="4000"/>
                            </p:stCondLst>
                            <p:childTnLst>
                              <p:par>
                                <p:cTn id="44" presetID="22" presetClass="entr" presetSubtype="1" fill="hold" grpId="0" nodeType="afterEffect">
                                  <p:stCondLst>
                                    <p:cond delay="0"/>
                                  </p:stCondLst>
                                  <p:childTnLst>
                                    <p:set>
                                      <p:cBhvr>
                                        <p:cTn id="45" dur="1" fill="hold">
                                          <p:stCondLst>
                                            <p:cond delay="0"/>
                                          </p:stCondLst>
                                        </p:cTn>
                                        <p:tgtEl>
                                          <p:spTgt spid="359476"/>
                                        </p:tgtEl>
                                        <p:attrNameLst>
                                          <p:attrName>style.visibility</p:attrName>
                                        </p:attrNameLst>
                                      </p:cBhvr>
                                      <p:to>
                                        <p:strVal val="visible"/>
                                      </p:to>
                                    </p:set>
                                    <p:animEffect transition="in" filter="wipe(up)">
                                      <p:cBhvr>
                                        <p:cTn id="46" dur="500"/>
                                        <p:tgtEl>
                                          <p:spTgt spid="359476"/>
                                        </p:tgtEl>
                                      </p:cBhvr>
                                    </p:animEffect>
                                  </p:childTnLst>
                                </p:cTn>
                              </p:par>
                            </p:childTnLst>
                          </p:cTn>
                        </p:par>
                        <p:par>
                          <p:cTn id="47" fill="hold" nodeType="afterGroup">
                            <p:stCondLst>
                              <p:cond delay="4500"/>
                            </p:stCondLst>
                            <p:childTnLst>
                              <p:par>
                                <p:cTn id="48" presetID="22" presetClass="entr" presetSubtype="1" fill="hold" grpId="0" nodeType="afterEffect">
                                  <p:stCondLst>
                                    <p:cond delay="0"/>
                                  </p:stCondLst>
                                  <p:childTnLst>
                                    <p:set>
                                      <p:cBhvr>
                                        <p:cTn id="49" dur="1" fill="hold">
                                          <p:stCondLst>
                                            <p:cond delay="0"/>
                                          </p:stCondLst>
                                        </p:cTn>
                                        <p:tgtEl>
                                          <p:spTgt spid="359477"/>
                                        </p:tgtEl>
                                        <p:attrNameLst>
                                          <p:attrName>style.visibility</p:attrName>
                                        </p:attrNameLst>
                                      </p:cBhvr>
                                      <p:to>
                                        <p:strVal val="visible"/>
                                      </p:to>
                                    </p:set>
                                    <p:animEffect transition="in" filter="wipe(up)">
                                      <p:cBhvr>
                                        <p:cTn id="50" dur="500"/>
                                        <p:tgtEl>
                                          <p:spTgt spid="359477"/>
                                        </p:tgtEl>
                                      </p:cBhvr>
                                    </p:animEffect>
                                  </p:childTnLst>
                                </p:cTn>
                              </p:par>
                            </p:childTnLst>
                          </p:cTn>
                        </p:par>
                        <p:par>
                          <p:cTn id="51" fill="hold" nodeType="afterGroup">
                            <p:stCondLst>
                              <p:cond delay="5000"/>
                            </p:stCondLst>
                            <p:childTnLst>
                              <p:par>
                                <p:cTn id="52" presetID="22" presetClass="entr" presetSubtype="2" fill="hold" nodeType="afterEffect">
                                  <p:stCondLst>
                                    <p:cond delay="0"/>
                                  </p:stCondLst>
                                  <p:childTnLst>
                                    <p:set>
                                      <p:cBhvr>
                                        <p:cTn id="53" dur="1" fill="hold">
                                          <p:stCondLst>
                                            <p:cond delay="0"/>
                                          </p:stCondLst>
                                        </p:cTn>
                                        <p:tgtEl>
                                          <p:spTgt spid="359438"/>
                                        </p:tgtEl>
                                        <p:attrNameLst>
                                          <p:attrName>style.visibility</p:attrName>
                                        </p:attrNameLst>
                                      </p:cBhvr>
                                      <p:to>
                                        <p:strVal val="visible"/>
                                      </p:to>
                                    </p:set>
                                    <p:animEffect transition="in" filter="wipe(right)">
                                      <p:cBhvr>
                                        <p:cTn id="54" dur="500"/>
                                        <p:tgtEl>
                                          <p:spTgt spid="359438"/>
                                        </p:tgtEl>
                                      </p:cBhvr>
                                    </p:animEffect>
                                  </p:childTnLst>
                                </p:cTn>
                              </p:par>
                            </p:childTnLst>
                          </p:cTn>
                        </p:par>
                        <p:par>
                          <p:cTn id="55" fill="hold" nodeType="afterGroup">
                            <p:stCondLst>
                              <p:cond delay="5500"/>
                            </p:stCondLst>
                            <p:childTnLst>
                              <p:par>
                                <p:cTn id="56" presetID="1" presetClass="exit" presetSubtype="0" fill="hold" grpId="1" nodeType="afterEffect">
                                  <p:stCondLst>
                                    <p:cond delay="0"/>
                                  </p:stCondLst>
                                  <p:childTnLst>
                                    <p:set>
                                      <p:cBhvr>
                                        <p:cTn id="57" dur="1" fill="hold">
                                          <p:stCondLst>
                                            <p:cond delay="0"/>
                                          </p:stCondLst>
                                        </p:cTn>
                                        <p:tgtEl>
                                          <p:spTgt spid="359476"/>
                                        </p:tgtEl>
                                        <p:attrNameLst>
                                          <p:attrName>style.visibility</p:attrName>
                                        </p:attrNameLst>
                                      </p:cBhvr>
                                      <p:to>
                                        <p:strVal val="hidden"/>
                                      </p:to>
                                    </p:set>
                                  </p:childTnLst>
                                </p:cTn>
                              </p:par>
                              <p:par>
                                <p:cTn id="58" presetID="1" presetClass="exit" presetSubtype="0" fill="hold" grpId="1" nodeType="withEffect">
                                  <p:stCondLst>
                                    <p:cond delay="0"/>
                                  </p:stCondLst>
                                  <p:childTnLst>
                                    <p:set>
                                      <p:cBhvr>
                                        <p:cTn id="59" dur="1" fill="hold">
                                          <p:stCondLst>
                                            <p:cond delay="0"/>
                                          </p:stCondLst>
                                        </p:cTn>
                                        <p:tgtEl>
                                          <p:spTgt spid="359477"/>
                                        </p:tgtEl>
                                        <p:attrNameLst>
                                          <p:attrName>style.visibility</p:attrName>
                                        </p:attrNameLst>
                                      </p:cBhvr>
                                      <p:to>
                                        <p:strVal val="hidden"/>
                                      </p:to>
                                    </p:set>
                                  </p:childTnLst>
                                </p:cTn>
                              </p:par>
                              <p:par>
                                <p:cTn id="60" presetID="1" presetClass="exit" presetSubtype="0" fill="hold" grpId="1" nodeType="withEffect">
                                  <p:stCondLst>
                                    <p:cond delay="0"/>
                                  </p:stCondLst>
                                  <p:childTnLst>
                                    <p:set>
                                      <p:cBhvr>
                                        <p:cTn id="61" dur="1" fill="hold">
                                          <p:stCondLst>
                                            <p:cond delay="0"/>
                                          </p:stCondLst>
                                        </p:cTn>
                                        <p:tgtEl>
                                          <p:spTgt spid="359475"/>
                                        </p:tgtEl>
                                        <p:attrNameLst>
                                          <p:attrName>style.visibility</p:attrName>
                                        </p:attrNameLst>
                                      </p:cBhvr>
                                      <p:to>
                                        <p:strVal val="hidden"/>
                                      </p:to>
                                    </p:set>
                                  </p:childTnLst>
                                </p:cTn>
                              </p:par>
                            </p:childTnLst>
                          </p:cTn>
                        </p:par>
                        <p:par>
                          <p:cTn id="62" fill="hold" nodeType="afterGroup">
                            <p:stCondLst>
                              <p:cond delay="5500"/>
                            </p:stCondLst>
                            <p:childTnLst>
                              <p:par>
                                <p:cTn id="63" presetID="9" presetClass="entr" presetSubtype="0" fill="hold" grpId="0" nodeType="afterEffect">
                                  <p:stCondLst>
                                    <p:cond delay="0"/>
                                  </p:stCondLst>
                                  <p:childTnLst>
                                    <p:set>
                                      <p:cBhvr>
                                        <p:cTn id="64" dur="1" fill="hold">
                                          <p:stCondLst>
                                            <p:cond delay="0"/>
                                          </p:stCondLst>
                                        </p:cTn>
                                        <p:tgtEl>
                                          <p:spTgt spid="359470"/>
                                        </p:tgtEl>
                                        <p:attrNameLst>
                                          <p:attrName>style.visibility</p:attrName>
                                        </p:attrNameLst>
                                      </p:cBhvr>
                                      <p:to>
                                        <p:strVal val="visible"/>
                                      </p:to>
                                    </p:set>
                                    <p:animEffect transition="in" filter="dissolve">
                                      <p:cBhvr>
                                        <p:cTn id="65" dur="500"/>
                                        <p:tgtEl>
                                          <p:spTgt spid="359470"/>
                                        </p:tgtEl>
                                      </p:cBhvr>
                                    </p:animEffect>
                                  </p:childTnLst>
                                </p:cTn>
                              </p:par>
                            </p:childTnLst>
                          </p:cTn>
                        </p:par>
                        <p:par>
                          <p:cTn id="66" fill="hold" nodeType="afterGroup">
                            <p:stCondLst>
                              <p:cond delay="6000"/>
                            </p:stCondLst>
                            <p:childTnLst>
                              <p:par>
                                <p:cTn id="67" presetID="22" presetClass="entr" presetSubtype="8" fill="hold" grpId="0" nodeType="afterEffect">
                                  <p:stCondLst>
                                    <p:cond delay="0"/>
                                  </p:stCondLst>
                                  <p:childTnLst>
                                    <p:set>
                                      <p:cBhvr>
                                        <p:cTn id="68" dur="1" fill="hold">
                                          <p:stCondLst>
                                            <p:cond delay="0"/>
                                          </p:stCondLst>
                                        </p:cTn>
                                        <p:tgtEl>
                                          <p:spTgt spid="359478"/>
                                        </p:tgtEl>
                                        <p:attrNameLst>
                                          <p:attrName>style.visibility</p:attrName>
                                        </p:attrNameLst>
                                      </p:cBhvr>
                                      <p:to>
                                        <p:strVal val="visible"/>
                                      </p:to>
                                    </p:set>
                                    <p:animEffect transition="in" filter="wipe(left)">
                                      <p:cBhvr>
                                        <p:cTn id="69" dur="500"/>
                                        <p:tgtEl>
                                          <p:spTgt spid="359478"/>
                                        </p:tgtEl>
                                      </p:cBhvr>
                                    </p:animEffect>
                                  </p:childTnLst>
                                </p:cTn>
                              </p:par>
                            </p:childTnLst>
                          </p:cTn>
                        </p:par>
                        <p:par>
                          <p:cTn id="70" fill="hold" nodeType="afterGroup">
                            <p:stCondLst>
                              <p:cond delay="6500"/>
                            </p:stCondLst>
                            <p:childTnLst>
                              <p:par>
                                <p:cTn id="71" presetID="22" presetClass="entr" presetSubtype="1" fill="hold" grpId="0" nodeType="afterEffect">
                                  <p:stCondLst>
                                    <p:cond delay="0"/>
                                  </p:stCondLst>
                                  <p:childTnLst>
                                    <p:set>
                                      <p:cBhvr>
                                        <p:cTn id="72" dur="1" fill="hold">
                                          <p:stCondLst>
                                            <p:cond delay="0"/>
                                          </p:stCondLst>
                                        </p:cTn>
                                        <p:tgtEl>
                                          <p:spTgt spid="359479"/>
                                        </p:tgtEl>
                                        <p:attrNameLst>
                                          <p:attrName>style.visibility</p:attrName>
                                        </p:attrNameLst>
                                      </p:cBhvr>
                                      <p:to>
                                        <p:strVal val="visible"/>
                                      </p:to>
                                    </p:set>
                                    <p:animEffect transition="in" filter="wipe(up)">
                                      <p:cBhvr>
                                        <p:cTn id="73" dur="500"/>
                                        <p:tgtEl>
                                          <p:spTgt spid="359479"/>
                                        </p:tgtEl>
                                      </p:cBhvr>
                                    </p:animEffect>
                                  </p:childTnLst>
                                </p:cTn>
                              </p:par>
                            </p:childTnLst>
                          </p:cTn>
                        </p:par>
                        <p:par>
                          <p:cTn id="74" fill="hold" nodeType="afterGroup">
                            <p:stCondLst>
                              <p:cond delay="7000"/>
                            </p:stCondLst>
                            <p:childTnLst>
                              <p:par>
                                <p:cTn id="75" presetID="22" presetClass="entr" presetSubtype="1" fill="hold" grpId="0" nodeType="afterEffect">
                                  <p:stCondLst>
                                    <p:cond delay="0"/>
                                  </p:stCondLst>
                                  <p:childTnLst>
                                    <p:set>
                                      <p:cBhvr>
                                        <p:cTn id="76" dur="1" fill="hold">
                                          <p:stCondLst>
                                            <p:cond delay="0"/>
                                          </p:stCondLst>
                                        </p:cTn>
                                        <p:tgtEl>
                                          <p:spTgt spid="359480"/>
                                        </p:tgtEl>
                                        <p:attrNameLst>
                                          <p:attrName>style.visibility</p:attrName>
                                        </p:attrNameLst>
                                      </p:cBhvr>
                                      <p:to>
                                        <p:strVal val="visible"/>
                                      </p:to>
                                    </p:set>
                                    <p:animEffect transition="in" filter="wipe(up)">
                                      <p:cBhvr>
                                        <p:cTn id="77" dur="500"/>
                                        <p:tgtEl>
                                          <p:spTgt spid="359480"/>
                                        </p:tgtEl>
                                      </p:cBhvr>
                                    </p:animEffect>
                                  </p:childTnLst>
                                </p:cTn>
                              </p:par>
                            </p:childTnLst>
                          </p:cTn>
                        </p:par>
                        <p:par>
                          <p:cTn id="78" fill="hold" nodeType="afterGroup">
                            <p:stCondLst>
                              <p:cond delay="7500"/>
                            </p:stCondLst>
                            <p:childTnLst>
                              <p:par>
                                <p:cTn id="79" presetID="22" presetClass="entr" presetSubtype="2" fill="hold" nodeType="afterEffect">
                                  <p:stCondLst>
                                    <p:cond delay="0"/>
                                  </p:stCondLst>
                                  <p:childTnLst>
                                    <p:set>
                                      <p:cBhvr>
                                        <p:cTn id="80" dur="1" fill="hold">
                                          <p:stCondLst>
                                            <p:cond delay="0"/>
                                          </p:stCondLst>
                                        </p:cTn>
                                        <p:tgtEl>
                                          <p:spTgt spid="359429"/>
                                        </p:tgtEl>
                                        <p:attrNameLst>
                                          <p:attrName>style.visibility</p:attrName>
                                        </p:attrNameLst>
                                      </p:cBhvr>
                                      <p:to>
                                        <p:strVal val="visible"/>
                                      </p:to>
                                    </p:set>
                                    <p:animEffect transition="in" filter="wipe(right)">
                                      <p:cBhvr>
                                        <p:cTn id="81" dur="500"/>
                                        <p:tgtEl>
                                          <p:spTgt spid="359429"/>
                                        </p:tgtEl>
                                      </p:cBhvr>
                                    </p:animEffect>
                                  </p:childTnLst>
                                </p:cTn>
                              </p:par>
                            </p:childTnLst>
                          </p:cTn>
                        </p:par>
                        <p:par>
                          <p:cTn id="82" fill="hold" nodeType="afterGroup">
                            <p:stCondLst>
                              <p:cond delay="8000"/>
                            </p:stCondLst>
                            <p:childTnLst>
                              <p:par>
                                <p:cTn id="83" presetID="1" presetClass="exit" presetSubtype="0" fill="hold" grpId="1" nodeType="afterEffect">
                                  <p:stCondLst>
                                    <p:cond delay="0"/>
                                  </p:stCondLst>
                                  <p:childTnLst>
                                    <p:set>
                                      <p:cBhvr>
                                        <p:cTn id="84" dur="1" fill="hold">
                                          <p:stCondLst>
                                            <p:cond delay="0"/>
                                          </p:stCondLst>
                                        </p:cTn>
                                        <p:tgtEl>
                                          <p:spTgt spid="359478"/>
                                        </p:tgtEl>
                                        <p:attrNameLst>
                                          <p:attrName>style.visibility</p:attrName>
                                        </p:attrNameLst>
                                      </p:cBhvr>
                                      <p:to>
                                        <p:strVal val="hidden"/>
                                      </p:to>
                                    </p:set>
                                  </p:childTnLst>
                                </p:cTn>
                              </p:par>
                              <p:par>
                                <p:cTn id="85" presetID="1" presetClass="exit" presetSubtype="0" fill="hold" grpId="1" nodeType="withEffect">
                                  <p:stCondLst>
                                    <p:cond delay="0"/>
                                  </p:stCondLst>
                                  <p:childTnLst>
                                    <p:set>
                                      <p:cBhvr>
                                        <p:cTn id="86" dur="1" fill="hold">
                                          <p:stCondLst>
                                            <p:cond delay="0"/>
                                          </p:stCondLst>
                                        </p:cTn>
                                        <p:tgtEl>
                                          <p:spTgt spid="359479"/>
                                        </p:tgtEl>
                                        <p:attrNameLst>
                                          <p:attrName>style.visibility</p:attrName>
                                        </p:attrNameLst>
                                      </p:cBhvr>
                                      <p:to>
                                        <p:strVal val="hidden"/>
                                      </p:to>
                                    </p:set>
                                  </p:childTnLst>
                                </p:cTn>
                              </p:par>
                              <p:par>
                                <p:cTn id="87" presetID="1" presetClass="exit" presetSubtype="0" fill="hold" grpId="1" nodeType="withEffect">
                                  <p:stCondLst>
                                    <p:cond delay="0"/>
                                  </p:stCondLst>
                                  <p:childTnLst>
                                    <p:set>
                                      <p:cBhvr>
                                        <p:cTn id="88" dur="1" fill="hold">
                                          <p:stCondLst>
                                            <p:cond delay="0"/>
                                          </p:stCondLst>
                                        </p:cTn>
                                        <p:tgtEl>
                                          <p:spTgt spid="359480"/>
                                        </p:tgtEl>
                                        <p:attrNameLst>
                                          <p:attrName>style.visibility</p:attrName>
                                        </p:attrNameLst>
                                      </p:cBhvr>
                                      <p:to>
                                        <p:strVal val="hidden"/>
                                      </p:to>
                                    </p:set>
                                  </p:childTnLst>
                                </p:cTn>
                              </p:par>
                            </p:childTnLst>
                          </p:cTn>
                        </p:par>
                        <p:par>
                          <p:cTn id="89" fill="hold" nodeType="afterGroup">
                            <p:stCondLst>
                              <p:cond delay="8000"/>
                            </p:stCondLst>
                            <p:childTnLst>
                              <p:par>
                                <p:cTn id="90" presetID="9" presetClass="entr" presetSubtype="0" fill="hold" grpId="0" nodeType="afterEffect">
                                  <p:stCondLst>
                                    <p:cond delay="0"/>
                                  </p:stCondLst>
                                  <p:childTnLst>
                                    <p:set>
                                      <p:cBhvr>
                                        <p:cTn id="91" dur="1" fill="hold">
                                          <p:stCondLst>
                                            <p:cond delay="0"/>
                                          </p:stCondLst>
                                        </p:cTn>
                                        <p:tgtEl>
                                          <p:spTgt spid="359469"/>
                                        </p:tgtEl>
                                        <p:attrNameLst>
                                          <p:attrName>style.visibility</p:attrName>
                                        </p:attrNameLst>
                                      </p:cBhvr>
                                      <p:to>
                                        <p:strVal val="visible"/>
                                      </p:to>
                                    </p:set>
                                    <p:animEffect transition="in" filter="dissolve">
                                      <p:cBhvr>
                                        <p:cTn id="92" dur="500"/>
                                        <p:tgtEl>
                                          <p:spTgt spid="359469"/>
                                        </p:tgtEl>
                                      </p:cBhvr>
                                    </p:animEffect>
                                  </p:childTnLst>
                                </p:cTn>
                              </p:par>
                            </p:childTnLst>
                          </p:cTn>
                        </p:par>
                        <p:par>
                          <p:cTn id="93" fill="hold" nodeType="afterGroup">
                            <p:stCondLst>
                              <p:cond delay="8500"/>
                            </p:stCondLst>
                            <p:childTnLst>
                              <p:par>
                                <p:cTn id="94" presetID="22" presetClass="entr" presetSubtype="8" fill="hold" grpId="0" nodeType="afterEffect">
                                  <p:stCondLst>
                                    <p:cond delay="0"/>
                                  </p:stCondLst>
                                  <p:childTnLst>
                                    <p:set>
                                      <p:cBhvr>
                                        <p:cTn id="95" dur="1" fill="hold">
                                          <p:stCondLst>
                                            <p:cond delay="0"/>
                                          </p:stCondLst>
                                        </p:cTn>
                                        <p:tgtEl>
                                          <p:spTgt spid="359483"/>
                                        </p:tgtEl>
                                        <p:attrNameLst>
                                          <p:attrName>style.visibility</p:attrName>
                                        </p:attrNameLst>
                                      </p:cBhvr>
                                      <p:to>
                                        <p:strVal val="visible"/>
                                      </p:to>
                                    </p:set>
                                    <p:animEffect transition="in" filter="wipe(left)">
                                      <p:cBhvr>
                                        <p:cTn id="96" dur="500"/>
                                        <p:tgtEl>
                                          <p:spTgt spid="359483"/>
                                        </p:tgtEl>
                                      </p:cBhvr>
                                    </p:animEffect>
                                  </p:childTnLst>
                                </p:cTn>
                              </p:par>
                            </p:childTnLst>
                          </p:cTn>
                        </p:par>
                        <p:par>
                          <p:cTn id="97" fill="hold" nodeType="afterGroup">
                            <p:stCondLst>
                              <p:cond delay="9000"/>
                            </p:stCondLst>
                            <p:childTnLst>
                              <p:par>
                                <p:cTn id="98" presetID="22" presetClass="entr" presetSubtype="1" fill="hold" grpId="0" nodeType="afterEffect">
                                  <p:stCondLst>
                                    <p:cond delay="0"/>
                                  </p:stCondLst>
                                  <p:childTnLst>
                                    <p:set>
                                      <p:cBhvr>
                                        <p:cTn id="99" dur="1" fill="hold">
                                          <p:stCondLst>
                                            <p:cond delay="0"/>
                                          </p:stCondLst>
                                        </p:cTn>
                                        <p:tgtEl>
                                          <p:spTgt spid="359481"/>
                                        </p:tgtEl>
                                        <p:attrNameLst>
                                          <p:attrName>style.visibility</p:attrName>
                                        </p:attrNameLst>
                                      </p:cBhvr>
                                      <p:to>
                                        <p:strVal val="visible"/>
                                      </p:to>
                                    </p:set>
                                    <p:animEffect transition="in" filter="wipe(up)">
                                      <p:cBhvr>
                                        <p:cTn id="100" dur="500"/>
                                        <p:tgtEl>
                                          <p:spTgt spid="359481"/>
                                        </p:tgtEl>
                                      </p:cBhvr>
                                    </p:animEffect>
                                  </p:childTnLst>
                                </p:cTn>
                              </p:par>
                            </p:childTnLst>
                          </p:cTn>
                        </p:par>
                        <p:par>
                          <p:cTn id="101" fill="hold" nodeType="afterGroup">
                            <p:stCondLst>
                              <p:cond delay="9500"/>
                            </p:stCondLst>
                            <p:childTnLst>
                              <p:par>
                                <p:cTn id="102" presetID="22" presetClass="entr" presetSubtype="1" fill="hold" grpId="0" nodeType="afterEffect">
                                  <p:stCondLst>
                                    <p:cond delay="0"/>
                                  </p:stCondLst>
                                  <p:childTnLst>
                                    <p:set>
                                      <p:cBhvr>
                                        <p:cTn id="103" dur="1" fill="hold">
                                          <p:stCondLst>
                                            <p:cond delay="0"/>
                                          </p:stCondLst>
                                        </p:cTn>
                                        <p:tgtEl>
                                          <p:spTgt spid="359482"/>
                                        </p:tgtEl>
                                        <p:attrNameLst>
                                          <p:attrName>style.visibility</p:attrName>
                                        </p:attrNameLst>
                                      </p:cBhvr>
                                      <p:to>
                                        <p:strVal val="visible"/>
                                      </p:to>
                                    </p:set>
                                    <p:animEffect transition="in" filter="wipe(up)">
                                      <p:cBhvr>
                                        <p:cTn id="104" dur="500"/>
                                        <p:tgtEl>
                                          <p:spTgt spid="359482"/>
                                        </p:tgtEl>
                                      </p:cBhvr>
                                    </p:animEffect>
                                  </p:childTnLst>
                                </p:cTn>
                              </p:par>
                            </p:childTnLst>
                          </p:cTn>
                        </p:par>
                        <p:par>
                          <p:cTn id="105" fill="hold" nodeType="afterGroup">
                            <p:stCondLst>
                              <p:cond delay="10000"/>
                            </p:stCondLst>
                            <p:childTnLst>
                              <p:par>
                                <p:cTn id="106" presetID="22" presetClass="entr" presetSubtype="2" fill="hold" nodeType="afterEffect">
                                  <p:stCondLst>
                                    <p:cond delay="0"/>
                                  </p:stCondLst>
                                  <p:childTnLst>
                                    <p:set>
                                      <p:cBhvr>
                                        <p:cTn id="107" dur="1" fill="hold">
                                          <p:stCondLst>
                                            <p:cond delay="0"/>
                                          </p:stCondLst>
                                        </p:cTn>
                                        <p:tgtEl>
                                          <p:spTgt spid="359426"/>
                                        </p:tgtEl>
                                        <p:attrNameLst>
                                          <p:attrName>style.visibility</p:attrName>
                                        </p:attrNameLst>
                                      </p:cBhvr>
                                      <p:to>
                                        <p:strVal val="visible"/>
                                      </p:to>
                                    </p:set>
                                    <p:animEffect transition="in" filter="wipe(right)">
                                      <p:cBhvr>
                                        <p:cTn id="108" dur="500"/>
                                        <p:tgtEl>
                                          <p:spTgt spid="359426"/>
                                        </p:tgtEl>
                                      </p:cBhvr>
                                    </p:animEffect>
                                  </p:childTnLst>
                                </p:cTn>
                              </p:par>
                            </p:childTnLst>
                          </p:cTn>
                        </p:par>
                        <p:par>
                          <p:cTn id="109" fill="hold" nodeType="afterGroup">
                            <p:stCondLst>
                              <p:cond delay="10500"/>
                            </p:stCondLst>
                            <p:childTnLst>
                              <p:par>
                                <p:cTn id="110" presetID="1" presetClass="exit" presetSubtype="0" fill="hold" grpId="1" nodeType="afterEffect">
                                  <p:stCondLst>
                                    <p:cond delay="0"/>
                                  </p:stCondLst>
                                  <p:childTnLst>
                                    <p:set>
                                      <p:cBhvr>
                                        <p:cTn id="111" dur="1" fill="hold">
                                          <p:stCondLst>
                                            <p:cond delay="0"/>
                                          </p:stCondLst>
                                        </p:cTn>
                                        <p:tgtEl>
                                          <p:spTgt spid="359481"/>
                                        </p:tgtEl>
                                        <p:attrNameLst>
                                          <p:attrName>style.visibility</p:attrName>
                                        </p:attrNameLst>
                                      </p:cBhvr>
                                      <p:to>
                                        <p:strVal val="hidden"/>
                                      </p:to>
                                    </p:set>
                                  </p:childTnLst>
                                </p:cTn>
                              </p:par>
                              <p:par>
                                <p:cTn id="112" presetID="1" presetClass="exit" presetSubtype="0" fill="hold" grpId="1" nodeType="withEffect">
                                  <p:stCondLst>
                                    <p:cond delay="0"/>
                                  </p:stCondLst>
                                  <p:childTnLst>
                                    <p:set>
                                      <p:cBhvr>
                                        <p:cTn id="113" dur="1" fill="hold">
                                          <p:stCondLst>
                                            <p:cond delay="0"/>
                                          </p:stCondLst>
                                        </p:cTn>
                                        <p:tgtEl>
                                          <p:spTgt spid="359482"/>
                                        </p:tgtEl>
                                        <p:attrNameLst>
                                          <p:attrName>style.visibility</p:attrName>
                                        </p:attrNameLst>
                                      </p:cBhvr>
                                      <p:to>
                                        <p:strVal val="hidden"/>
                                      </p:to>
                                    </p:set>
                                  </p:childTnLst>
                                </p:cTn>
                              </p:par>
                            </p:childTnLst>
                          </p:cTn>
                        </p:par>
                        <p:par>
                          <p:cTn id="114" fill="hold" nodeType="afterGroup">
                            <p:stCondLst>
                              <p:cond delay="10500"/>
                            </p:stCondLst>
                            <p:childTnLst>
                              <p:par>
                                <p:cTn id="115" presetID="1" presetClass="exit" presetSubtype="0" fill="hold" grpId="1" nodeType="afterEffect">
                                  <p:stCondLst>
                                    <p:cond delay="0"/>
                                  </p:stCondLst>
                                  <p:childTnLst>
                                    <p:set>
                                      <p:cBhvr>
                                        <p:cTn id="116" dur="1" fill="hold">
                                          <p:stCondLst>
                                            <p:cond delay="0"/>
                                          </p:stCondLst>
                                        </p:cTn>
                                        <p:tgtEl>
                                          <p:spTgt spid="359483"/>
                                        </p:tgtEl>
                                        <p:attrNameLst>
                                          <p:attrName>style.visibility</p:attrName>
                                        </p:attrNameLst>
                                      </p:cBhvr>
                                      <p:to>
                                        <p:strVal val="hidden"/>
                                      </p:to>
                                    </p:set>
                                  </p:childTnLst>
                                </p:cTn>
                              </p:par>
                            </p:childTnLst>
                          </p:cTn>
                        </p:par>
                        <p:par>
                          <p:cTn id="117" fill="hold" nodeType="afterGroup">
                            <p:stCondLst>
                              <p:cond delay="10500"/>
                            </p:stCondLst>
                            <p:childTnLst>
                              <p:par>
                                <p:cTn id="118" presetID="9" presetClass="entr" presetSubtype="0" fill="hold" grpId="0" nodeType="afterEffect">
                                  <p:stCondLst>
                                    <p:cond delay="0"/>
                                  </p:stCondLst>
                                  <p:childTnLst>
                                    <p:set>
                                      <p:cBhvr>
                                        <p:cTn id="119" dur="1" fill="hold">
                                          <p:stCondLst>
                                            <p:cond delay="0"/>
                                          </p:stCondLst>
                                        </p:cTn>
                                        <p:tgtEl>
                                          <p:spTgt spid="359471"/>
                                        </p:tgtEl>
                                        <p:attrNameLst>
                                          <p:attrName>style.visibility</p:attrName>
                                        </p:attrNameLst>
                                      </p:cBhvr>
                                      <p:to>
                                        <p:strVal val="visible"/>
                                      </p:to>
                                    </p:set>
                                    <p:animEffect transition="in" filter="dissolve">
                                      <p:cBhvr>
                                        <p:cTn id="120" dur="500"/>
                                        <p:tgtEl>
                                          <p:spTgt spid="359471"/>
                                        </p:tgtEl>
                                      </p:cBhvr>
                                    </p:animEffect>
                                  </p:childTnLst>
                                </p:cTn>
                              </p:par>
                            </p:childTnLst>
                          </p:cTn>
                        </p:par>
                        <p:par>
                          <p:cTn id="121" fill="hold" nodeType="afterGroup">
                            <p:stCondLst>
                              <p:cond delay="11000"/>
                            </p:stCondLst>
                            <p:childTnLst>
                              <p:par>
                                <p:cTn id="122" presetID="22" presetClass="entr" presetSubtype="8" fill="hold" grpId="0" nodeType="afterEffect">
                                  <p:stCondLst>
                                    <p:cond delay="0"/>
                                  </p:stCondLst>
                                  <p:childTnLst>
                                    <p:set>
                                      <p:cBhvr>
                                        <p:cTn id="123" dur="1" fill="hold">
                                          <p:stCondLst>
                                            <p:cond delay="0"/>
                                          </p:stCondLst>
                                        </p:cTn>
                                        <p:tgtEl>
                                          <p:spTgt spid="359484"/>
                                        </p:tgtEl>
                                        <p:attrNameLst>
                                          <p:attrName>style.visibility</p:attrName>
                                        </p:attrNameLst>
                                      </p:cBhvr>
                                      <p:to>
                                        <p:strVal val="visible"/>
                                      </p:to>
                                    </p:set>
                                    <p:animEffect transition="in" filter="wipe(left)">
                                      <p:cBhvr>
                                        <p:cTn id="124" dur="500"/>
                                        <p:tgtEl>
                                          <p:spTgt spid="359484"/>
                                        </p:tgtEl>
                                      </p:cBhvr>
                                    </p:animEffect>
                                  </p:childTnLst>
                                </p:cTn>
                              </p:par>
                            </p:childTnLst>
                          </p:cTn>
                        </p:par>
                        <p:par>
                          <p:cTn id="125" fill="hold" nodeType="afterGroup">
                            <p:stCondLst>
                              <p:cond delay="11500"/>
                            </p:stCondLst>
                            <p:childTnLst>
                              <p:par>
                                <p:cTn id="126" presetID="22" presetClass="entr" presetSubtype="1" fill="hold" grpId="0" nodeType="afterEffect">
                                  <p:stCondLst>
                                    <p:cond delay="0"/>
                                  </p:stCondLst>
                                  <p:childTnLst>
                                    <p:set>
                                      <p:cBhvr>
                                        <p:cTn id="127" dur="1" fill="hold">
                                          <p:stCondLst>
                                            <p:cond delay="0"/>
                                          </p:stCondLst>
                                        </p:cTn>
                                        <p:tgtEl>
                                          <p:spTgt spid="359485"/>
                                        </p:tgtEl>
                                        <p:attrNameLst>
                                          <p:attrName>style.visibility</p:attrName>
                                        </p:attrNameLst>
                                      </p:cBhvr>
                                      <p:to>
                                        <p:strVal val="visible"/>
                                      </p:to>
                                    </p:set>
                                    <p:animEffect transition="in" filter="wipe(up)">
                                      <p:cBhvr>
                                        <p:cTn id="128" dur="500"/>
                                        <p:tgtEl>
                                          <p:spTgt spid="359485"/>
                                        </p:tgtEl>
                                      </p:cBhvr>
                                    </p:animEffect>
                                  </p:childTnLst>
                                </p:cTn>
                              </p:par>
                            </p:childTnLst>
                          </p:cTn>
                        </p:par>
                        <p:par>
                          <p:cTn id="129" fill="hold" nodeType="afterGroup">
                            <p:stCondLst>
                              <p:cond delay="12000"/>
                            </p:stCondLst>
                            <p:childTnLst>
                              <p:par>
                                <p:cTn id="130" presetID="22" presetClass="entr" presetSubtype="1" fill="hold" grpId="0" nodeType="afterEffect">
                                  <p:stCondLst>
                                    <p:cond delay="0"/>
                                  </p:stCondLst>
                                  <p:childTnLst>
                                    <p:set>
                                      <p:cBhvr>
                                        <p:cTn id="131" dur="1" fill="hold">
                                          <p:stCondLst>
                                            <p:cond delay="0"/>
                                          </p:stCondLst>
                                        </p:cTn>
                                        <p:tgtEl>
                                          <p:spTgt spid="359486"/>
                                        </p:tgtEl>
                                        <p:attrNameLst>
                                          <p:attrName>style.visibility</p:attrName>
                                        </p:attrNameLst>
                                      </p:cBhvr>
                                      <p:to>
                                        <p:strVal val="visible"/>
                                      </p:to>
                                    </p:set>
                                    <p:animEffect transition="in" filter="wipe(up)">
                                      <p:cBhvr>
                                        <p:cTn id="132" dur="500"/>
                                        <p:tgtEl>
                                          <p:spTgt spid="359486"/>
                                        </p:tgtEl>
                                      </p:cBhvr>
                                    </p:animEffect>
                                  </p:childTnLst>
                                </p:cTn>
                              </p:par>
                            </p:childTnLst>
                          </p:cTn>
                        </p:par>
                        <p:par>
                          <p:cTn id="133" fill="hold" nodeType="afterGroup">
                            <p:stCondLst>
                              <p:cond delay="12500"/>
                            </p:stCondLst>
                            <p:childTnLst>
                              <p:par>
                                <p:cTn id="134" presetID="22" presetClass="entr" presetSubtype="2" fill="hold" nodeType="afterEffect">
                                  <p:stCondLst>
                                    <p:cond delay="0"/>
                                  </p:stCondLst>
                                  <p:childTnLst>
                                    <p:set>
                                      <p:cBhvr>
                                        <p:cTn id="135" dur="1" fill="hold">
                                          <p:stCondLst>
                                            <p:cond delay="0"/>
                                          </p:stCondLst>
                                        </p:cTn>
                                        <p:tgtEl>
                                          <p:spTgt spid="359432"/>
                                        </p:tgtEl>
                                        <p:attrNameLst>
                                          <p:attrName>style.visibility</p:attrName>
                                        </p:attrNameLst>
                                      </p:cBhvr>
                                      <p:to>
                                        <p:strVal val="visible"/>
                                      </p:to>
                                    </p:set>
                                    <p:animEffect transition="in" filter="wipe(right)">
                                      <p:cBhvr>
                                        <p:cTn id="136" dur="500"/>
                                        <p:tgtEl>
                                          <p:spTgt spid="359432"/>
                                        </p:tgtEl>
                                      </p:cBhvr>
                                    </p:animEffect>
                                  </p:childTnLst>
                                </p:cTn>
                              </p:par>
                            </p:childTnLst>
                          </p:cTn>
                        </p:par>
                        <p:par>
                          <p:cTn id="137" fill="hold" nodeType="afterGroup">
                            <p:stCondLst>
                              <p:cond delay="13000"/>
                            </p:stCondLst>
                            <p:childTnLst>
                              <p:par>
                                <p:cTn id="138" presetID="1" presetClass="exit" presetSubtype="0" fill="hold" grpId="1" nodeType="afterEffect">
                                  <p:stCondLst>
                                    <p:cond delay="0"/>
                                  </p:stCondLst>
                                  <p:childTnLst>
                                    <p:set>
                                      <p:cBhvr>
                                        <p:cTn id="139" dur="1" fill="hold">
                                          <p:stCondLst>
                                            <p:cond delay="0"/>
                                          </p:stCondLst>
                                        </p:cTn>
                                        <p:tgtEl>
                                          <p:spTgt spid="359484"/>
                                        </p:tgtEl>
                                        <p:attrNameLst>
                                          <p:attrName>style.visibility</p:attrName>
                                        </p:attrNameLst>
                                      </p:cBhvr>
                                      <p:to>
                                        <p:strVal val="hidden"/>
                                      </p:to>
                                    </p:set>
                                  </p:childTnLst>
                                </p:cTn>
                              </p:par>
                            </p:childTnLst>
                          </p:cTn>
                        </p:par>
                        <p:par>
                          <p:cTn id="140" fill="hold" nodeType="afterGroup">
                            <p:stCondLst>
                              <p:cond delay="13000"/>
                            </p:stCondLst>
                            <p:childTnLst>
                              <p:par>
                                <p:cTn id="141" presetID="1" presetClass="exit" presetSubtype="0" fill="hold" grpId="1" nodeType="afterEffect">
                                  <p:stCondLst>
                                    <p:cond delay="0"/>
                                  </p:stCondLst>
                                  <p:childTnLst>
                                    <p:set>
                                      <p:cBhvr>
                                        <p:cTn id="142" dur="1" fill="hold">
                                          <p:stCondLst>
                                            <p:cond delay="0"/>
                                          </p:stCondLst>
                                        </p:cTn>
                                        <p:tgtEl>
                                          <p:spTgt spid="359485"/>
                                        </p:tgtEl>
                                        <p:attrNameLst>
                                          <p:attrName>style.visibility</p:attrName>
                                        </p:attrNameLst>
                                      </p:cBhvr>
                                      <p:to>
                                        <p:strVal val="hidden"/>
                                      </p:to>
                                    </p:set>
                                  </p:childTnLst>
                                </p:cTn>
                              </p:par>
                              <p:par>
                                <p:cTn id="143" presetID="1" presetClass="exit" presetSubtype="0" fill="hold" grpId="1" nodeType="withEffect">
                                  <p:stCondLst>
                                    <p:cond delay="0"/>
                                  </p:stCondLst>
                                  <p:childTnLst>
                                    <p:set>
                                      <p:cBhvr>
                                        <p:cTn id="144" dur="1" fill="hold">
                                          <p:stCondLst>
                                            <p:cond delay="0"/>
                                          </p:stCondLst>
                                        </p:cTn>
                                        <p:tgtEl>
                                          <p:spTgt spid="35948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9467" grpId="0" animBg="1"/>
      <p:bldP spid="359468" grpId="0" animBg="1"/>
      <p:bldP spid="359469" grpId="0" animBg="1"/>
      <p:bldP spid="359470" grpId="0" animBg="1"/>
      <p:bldP spid="359471" grpId="0" animBg="1"/>
      <p:bldP spid="359472" grpId="0" animBg="1"/>
      <p:bldP spid="359472" grpId="1" animBg="1"/>
      <p:bldP spid="359473" grpId="0" animBg="1"/>
      <p:bldP spid="359473" grpId="1" animBg="1"/>
      <p:bldP spid="359474" grpId="0" animBg="1"/>
      <p:bldP spid="359474" grpId="1" animBg="1"/>
      <p:bldP spid="359475" grpId="0" animBg="1"/>
      <p:bldP spid="359475" grpId="1" animBg="1"/>
      <p:bldP spid="359476" grpId="0" animBg="1"/>
      <p:bldP spid="359476" grpId="1" animBg="1"/>
      <p:bldP spid="359477" grpId="0" animBg="1"/>
      <p:bldP spid="359477" grpId="1" animBg="1"/>
      <p:bldP spid="359478" grpId="0" animBg="1"/>
      <p:bldP spid="359478" grpId="1" animBg="1"/>
      <p:bldP spid="359479" grpId="0" animBg="1"/>
      <p:bldP spid="359479" grpId="1" animBg="1"/>
      <p:bldP spid="359480" grpId="0" animBg="1"/>
      <p:bldP spid="359480" grpId="1" animBg="1"/>
      <p:bldP spid="359481" grpId="0" animBg="1"/>
      <p:bldP spid="359481" grpId="1" animBg="1"/>
      <p:bldP spid="359482" grpId="0" animBg="1"/>
      <p:bldP spid="359482" grpId="1" animBg="1"/>
      <p:bldP spid="359483" grpId="0" animBg="1"/>
      <p:bldP spid="359483" grpId="1" animBg="1"/>
      <p:bldP spid="359484" grpId="0" animBg="1"/>
      <p:bldP spid="359484" grpId="1" animBg="1"/>
      <p:bldP spid="359485" grpId="0" animBg="1"/>
      <p:bldP spid="359485" grpId="1" animBg="1"/>
      <p:bldP spid="359486" grpId="0" animBg="1"/>
      <p:bldP spid="359486" grpId="1"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8215313" cy="914400"/>
          </a:xfrm>
        </p:spPr>
        <p:txBody>
          <a:bodyPr/>
          <a:lstStyle/>
          <a:p>
            <a:r>
              <a:rPr lang="en-US" dirty="0" smtClean="0"/>
              <a:t>Why Visual Search Is Important?</a:t>
            </a:r>
            <a:endParaRPr lang="en-US" dirty="0"/>
          </a:p>
        </p:txBody>
      </p:sp>
      <p:sp>
        <p:nvSpPr>
          <p:cNvPr id="3" name="Slide Number Placeholder 2"/>
          <p:cNvSpPr>
            <a:spLocks noGrp="1"/>
          </p:cNvSpPr>
          <p:nvPr>
            <p:ph type="sldNum" sz="quarter" idx="10"/>
          </p:nvPr>
        </p:nvSpPr>
        <p:spPr/>
        <p:txBody>
          <a:bodyPr/>
          <a:lstStyle/>
          <a:p>
            <a:fld id="{2B9E0867-62A5-47F4-AA53-5EAFFC4CA5DE}" type="slidenum">
              <a:rPr lang="en-US" altLang="en-US" smtClean="0"/>
              <a:pPr/>
              <a:t>2</a:t>
            </a:fld>
            <a:endParaRPr lang="en-US" altLang="en-US"/>
          </a:p>
        </p:txBody>
      </p:sp>
      <p:sp>
        <p:nvSpPr>
          <p:cNvPr id="5" name="Content Placeholder 2"/>
          <p:cNvSpPr txBox="1">
            <a:spLocks/>
          </p:cNvSpPr>
          <p:nvPr/>
        </p:nvSpPr>
        <p:spPr>
          <a:xfrm>
            <a:off x="257174" y="914400"/>
            <a:ext cx="8810626" cy="5211764"/>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i="0" dirty="0" smtClean="0"/>
              <a:t>Applications demanded by the increasing amount of images/videos:</a:t>
            </a:r>
          </a:p>
          <a:p>
            <a:pPr>
              <a:buFontTx/>
              <a:buChar char="-"/>
            </a:pPr>
            <a:r>
              <a:rPr lang="en-US" sz="2400" i="0" dirty="0" smtClean="0"/>
              <a:t>Diving into personal albums</a:t>
            </a:r>
          </a:p>
          <a:p>
            <a:pPr>
              <a:buFontTx/>
              <a:buChar char="-"/>
            </a:pPr>
            <a:r>
              <a:rPr lang="en-US" sz="2400" i="0" dirty="0" smtClean="0"/>
              <a:t>Recommending </a:t>
            </a:r>
            <a:r>
              <a:rPr lang="en-US" sz="2400" i="0" dirty="0" err="1" smtClean="0"/>
              <a:t>Youtube</a:t>
            </a:r>
            <a:r>
              <a:rPr lang="en-US" sz="2400" i="0" dirty="0" smtClean="0"/>
              <a:t>/news/TV shows </a:t>
            </a:r>
          </a:p>
          <a:p>
            <a:pPr>
              <a:buFontTx/>
              <a:buChar char="-"/>
            </a:pPr>
            <a:r>
              <a:rPr lang="en-US" sz="2400" i="0" dirty="0" smtClean="0"/>
              <a:t>Searching clothes</a:t>
            </a:r>
            <a:r>
              <a:rPr lang="en-US" sz="2400" i="0" dirty="0"/>
              <a:t> </a:t>
            </a:r>
            <a:r>
              <a:rPr lang="en-US" sz="2400" i="0" dirty="0" smtClean="0"/>
              <a:t>and</a:t>
            </a:r>
            <a:r>
              <a:rPr lang="en-US" sz="2400" i="0" dirty="0" smtClean="0"/>
              <a:t> fashion products</a:t>
            </a:r>
          </a:p>
          <a:p>
            <a:pPr>
              <a:buFontTx/>
              <a:buChar char="-"/>
            </a:pPr>
            <a:r>
              <a:rPr lang="en-US" sz="2400" i="0" dirty="0" smtClean="0"/>
              <a:t>Organizing social media</a:t>
            </a:r>
            <a:endParaRPr lang="en-US" sz="2400" i="0" dirty="0" smtClean="0"/>
          </a:p>
          <a:p>
            <a:pPr marL="0" indent="0">
              <a:buNone/>
            </a:pPr>
            <a:endParaRPr lang="en-US" sz="1000" i="0" dirty="0"/>
          </a:p>
          <a:p>
            <a:pPr marL="0" indent="0">
              <a:buNone/>
            </a:pPr>
            <a:r>
              <a:rPr lang="en-US" sz="2400" i="0" dirty="0" smtClean="0"/>
              <a:t>Visual search goes beyond the limits of visual classification:</a:t>
            </a:r>
          </a:p>
          <a:p>
            <a:r>
              <a:rPr lang="en-US" sz="2400" i="0" dirty="0" smtClean="0"/>
              <a:t>Unlimited amount of categories</a:t>
            </a:r>
          </a:p>
          <a:p>
            <a:r>
              <a:rPr lang="en-US" sz="2400" i="0" dirty="0" smtClean="0"/>
              <a:t>Easily integrated with other systems.</a:t>
            </a:r>
          </a:p>
          <a:p>
            <a:endParaRPr lang="en-US" sz="2400" i="0" dirty="0"/>
          </a:p>
          <a:p>
            <a:pPr marL="0" indent="0">
              <a:buNone/>
            </a:pPr>
            <a:r>
              <a:rPr lang="en-US" sz="2400" i="0" dirty="0" smtClean="0"/>
              <a:t>Bear in mind that searching is complicated</a:t>
            </a:r>
            <a:r>
              <a:rPr lang="mr-IN" sz="2400" i="0" dirty="0" smtClean="0"/>
              <a:t>…</a:t>
            </a:r>
            <a:r>
              <a:rPr lang="en-US" sz="2400" i="0" dirty="0" smtClean="0"/>
              <a:t> we will discuss one example built from scratch. </a:t>
            </a:r>
            <a:endParaRPr lang="en-US" sz="1000" i="0" dirty="0"/>
          </a:p>
          <a:p>
            <a:pPr marL="0" indent="0">
              <a:buNone/>
            </a:pPr>
            <a:endParaRPr lang="en-US" sz="2400" i="0" dirty="0" smtClean="0"/>
          </a:p>
        </p:txBody>
      </p:sp>
    </p:spTree>
    <p:extLst>
      <p:ext uri="{BB962C8B-B14F-4D97-AF65-F5344CB8AC3E}">
        <p14:creationId xmlns:p14="http://schemas.microsoft.com/office/powerpoint/2010/main" val="104573091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Slide Number Placeholder 4"/>
          <p:cNvSpPr>
            <a:spLocks noGrp="1"/>
          </p:cNvSpPr>
          <p:nvPr>
            <p:ph type="sldNum" sz="quarter" idx="4294967295"/>
          </p:nvPr>
        </p:nvSpPr>
        <p:spPr>
          <a:xfrm>
            <a:off x="3276600" y="6477000"/>
            <a:ext cx="2133600" cy="365125"/>
          </a:xfrm>
          <a:prstGeom prst="rect">
            <a:avLst/>
          </a:prstGeom>
        </p:spPr>
        <p:txBody>
          <a:bodyPr/>
          <a:lstStyle/>
          <a:p>
            <a:fld id="{6C9A2A5B-A742-824E-9E3E-670F58E9EDF9}" type="slidenum">
              <a:rPr lang="en-US" altLang="en-US"/>
              <a:pPr/>
              <a:t>20</a:t>
            </a:fld>
            <a:endParaRPr lang="en-US" altLang="en-US"/>
          </a:p>
        </p:txBody>
      </p:sp>
      <p:grpSp>
        <p:nvGrpSpPr>
          <p:cNvPr id="361474" name="Group 2"/>
          <p:cNvGrpSpPr>
            <a:grpSpLocks/>
          </p:cNvGrpSpPr>
          <p:nvPr/>
        </p:nvGrpSpPr>
        <p:grpSpPr bwMode="auto">
          <a:xfrm>
            <a:off x="6477000" y="4114800"/>
            <a:ext cx="533400" cy="361950"/>
            <a:chOff x="3504" y="1728"/>
            <a:chExt cx="336" cy="228"/>
          </a:xfrm>
        </p:grpSpPr>
        <p:sp>
          <p:nvSpPr>
            <p:cNvPr id="361475" name="Line 3"/>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1476" name="Picture 4"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1477" name="Group 5"/>
          <p:cNvGrpSpPr>
            <a:grpSpLocks/>
          </p:cNvGrpSpPr>
          <p:nvPr/>
        </p:nvGrpSpPr>
        <p:grpSpPr bwMode="auto">
          <a:xfrm>
            <a:off x="4191000" y="2370138"/>
            <a:ext cx="1600200" cy="1200150"/>
            <a:chOff x="2256" y="1152"/>
            <a:chExt cx="1008" cy="756"/>
          </a:xfrm>
        </p:grpSpPr>
        <p:sp>
          <p:nvSpPr>
            <p:cNvPr id="361478" name="Line 6"/>
            <p:cNvSpPr>
              <a:spLocks noChangeShapeType="1"/>
            </p:cNvSpPr>
            <p:nvPr/>
          </p:nvSpPr>
          <p:spPr bwMode="auto">
            <a:xfrm flipH="1">
              <a:off x="2352" y="1152"/>
              <a:ext cx="912" cy="67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1479" name="Picture 7" descr="109_099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56" y="1728"/>
              <a:ext cx="240"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1480" name="Group 8"/>
          <p:cNvGrpSpPr>
            <a:grpSpLocks/>
          </p:cNvGrpSpPr>
          <p:nvPr/>
        </p:nvGrpSpPr>
        <p:grpSpPr bwMode="auto">
          <a:xfrm>
            <a:off x="7086600" y="4114800"/>
            <a:ext cx="533400" cy="361950"/>
            <a:chOff x="3504" y="1728"/>
            <a:chExt cx="336" cy="228"/>
          </a:xfrm>
        </p:grpSpPr>
        <p:sp>
          <p:nvSpPr>
            <p:cNvPr id="361481" name="Line 9"/>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1482" name="Picture 10"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1483" name="Group 11"/>
          <p:cNvGrpSpPr>
            <a:grpSpLocks/>
          </p:cNvGrpSpPr>
          <p:nvPr/>
        </p:nvGrpSpPr>
        <p:grpSpPr bwMode="auto">
          <a:xfrm>
            <a:off x="4811713" y="2981325"/>
            <a:ext cx="1600200" cy="1200150"/>
            <a:chOff x="2256" y="1152"/>
            <a:chExt cx="1008" cy="756"/>
          </a:xfrm>
        </p:grpSpPr>
        <p:sp>
          <p:nvSpPr>
            <p:cNvPr id="361484" name="Line 12"/>
            <p:cNvSpPr>
              <a:spLocks noChangeShapeType="1"/>
            </p:cNvSpPr>
            <p:nvPr/>
          </p:nvSpPr>
          <p:spPr bwMode="auto">
            <a:xfrm flipH="1">
              <a:off x="2352" y="1152"/>
              <a:ext cx="912" cy="67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1485" name="Picture 13" descr="109_099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56" y="1728"/>
              <a:ext cx="240"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1486" name="Group 14"/>
          <p:cNvGrpSpPr>
            <a:grpSpLocks/>
          </p:cNvGrpSpPr>
          <p:nvPr/>
        </p:nvGrpSpPr>
        <p:grpSpPr bwMode="auto">
          <a:xfrm>
            <a:off x="5867400" y="2971800"/>
            <a:ext cx="533400" cy="361950"/>
            <a:chOff x="3504" y="1728"/>
            <a:chExt cx="336" cy="228"/>
          </a:xfrm>
        </p:grpSpPr>
        <p:sp>
          <p:nvSpPr>
            <p:cNvPr id="361487" name="Line 15"/>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1488" name="Picture 16"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1489" name="Group 17"/>
          <p:cNvGrpSpPr>
            <a:grpSpLocks/>
          </p:cNvGrpSpPr>
          <p:nvPr/>
        </p:nvGrpSpPr>
        <p:grpSpPr bwMode="auto">
          <a:xfrm>
            <a:off x="3581400" y="1828800"/>
            <a:ext cx="1600200" cy="1200150"/>
            <a:chOff x="2256" y="1152"/>
            <a:chExt cx="1008" cy="756"/>
          </a:xfrm>
        </p:grpSpPr>
        <p:sp>
          <p:nvSpPr>
            <p:cNvPr id="361490" name="Line 18"/>
            <p:cNvSpPr>
              <a:spLocks noChangeShapeType="1"/>
            </p:cNvSpPr>
            <p:nvPr/>
          </p:nvSpPr>
          <p:spPr bwMode="auto">
            <a:xfrm flipH="1">
              <a:off x="2352" y="1152"/>
              <a:ext cx="912" cy="67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1491" name="Picture 19" descr="109_099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56" y="1728"/>
              <a:ext cx="240"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1492" name="Group 20"/>
          <p:cNvGrpSpPr>
            <a:grpSpLocks/>
          </p:cNvGrpSpPr>
          <p:nvPr/>
        </p:nvGrpSpPr>
        <p:grpSpPr bwMode="auto">
          <a:xfrm>
            <a:off x="5562600" y="2743200"/>
            <a:ext cx="533400" cy="361950"/>
            <a:chOff x="3504" y="1728"/>
            <a:chExt cx="336" cy="228"/>
          </a:xfrm>
        </p:grpSpPr>
        <p:sp>
          <p:nvSpPr>
            <p:cNvPr id="361493" name="Line 21"/>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1494" name="Picture 22"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1495" name="Group 23"/>
          <p:cNvGrpSpPr>
            <a:grpSpLocks/>
          </p:cNvGrpSpPr>
          <p:nvPr/>
        </p:nvGrpSpPr>
        <p:grpSpPr bwMode="auto">
          <a:xfrm>
            <a:off x="6800850" y="3844925"/>
            <a:ext cx="533400" cy="361950"/>
            <a:chOff x="3504" y="1728"/>
            <a:chExt cx="336" cy="228"/>
          </a:xfrm>
        </p:grpSpPr>
        <p:sp>
          <p:nvSpPr>
            <p:cNvPr id="361496" name="Line 24"/>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1497" name="Picture 25"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sp>
        <p:nvSpPr>
          <p:cNvPr id="361498" name="Line 26"/>
          <p:cNvSpPr>
            <a:spLocks noChangeShapeType="1"/>
          </p:cNvSpPr>
          <p:nvPr/>
        </p:nvSpPr>
        <p:spPr bwMode="auto">
          <a:xfrm flipV="1">
            <a:off x="7043738" y="3089275"/>
            <a:ext cx="3048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1499" name="Line 27"/>
          <p:cNvSpPr>
            <a:spLocks noChangeShapeType="1"/>
          </p:cNvSpPr>
          <p:nvPr/>
        </p:nvSpPr>
        <p:spPr bwMode="auto">
          <a:xfrm>
            <a:off x="7350125" y="3109913"/>
            <a:ext cx="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1500" name="Line 28"/>
          <p:cNvSpPr>
            <a:spLocks noChangeShapeType="1"/>
          </p:cNvSpPr>
          <p:nvPr/>
        </p:nvSpPr>
        <p:spPr bwMode="auto">
          <a:xfrm>
            <a:off x="7391400" y="3124200"/>
            <a:ext cx="228600" cy="990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1501" name="Oval 29"/>
          <p:cNvSpPr>
            <a:spLocks noChangeArrowheads="1"/>
          </p:cNvSpPr>
          <p:nvPr/>
        </p:nvSpPr>
        <p:spPr bwMode="auto">
          <a:xfrm>
            <a:off x="7239000" y="37338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1502" name="Oval 30"/>
          <p:cNvSpPr>
            <a:spLocks noChangeArrowheads="1"/>
          </p:cNvSpPr>
          <p:nvPr/>
        </p:nvSpPr>
        <p:spPr bwMode="auto">
          <a:xfrm>
            <a:off x="7543800" y="40386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1503" name="Oval 31"/>
          <p:cNvSpPr>
            <a:spLocks noChangeArrowheads="1"/>
          </p:cNvSpPr>
          <p:nvPr/>
        </p:nvSpPr>
        <p:spPr bwMode="auto">
          <a:xfrm>
            <a:off x="6934200" y="34290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1504" name="Line 32"/>
          <p:cNvSpPr>
            <a:spLocks noChangeShapeType="1"/>
          </p:cNvSpPr>
          <p:nvPr/>
        </p:nvSpPr>
        <p:spPr bwMode="auto">
          <a:xfrm flipV="1">
            <a:off x="6129338" y="2212975"/>
            <a:ext cx="3048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1505" name="Line 33"/>
          <p:cNvSpPr>
            <a:spLocks noChangeShapeType="1"/>
          </p:cNvSpPr>
          <p:nvPr/>
        </p:nvSpPr>
        <p:spPr bwMode="auto">
          <a:xfrm>
            <a:off x="6435725" y="2233613"/>
            <a:ext cx="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1506" name="Line 34"/>
          <p:cNvSpPr>
            <a:spLocks noChangeShapeType="1"/>
          </p:cNvSpPr>
          <p:nvPr/>
        </p:nvSpPr>
        <p:spPr bwMode="auto">
          <a:xfrm>
            <a:off x="6477000" y="2247900"/>
            <a:ext cx="228600" cy="990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1507" name="Oval 35"/>
          <p:cNvSpPr>
            <a:spLocks noChangeArrowheads="1"/>
          </p:cNvSpPr>
          <p:nvPr/>
        </p:nvSpPr>
        <p:spPr bwMode="auto">
          <a:xfrm>
            <a:off x="6324600" y="28575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1508" name="Oval 36"/>
          <p:cNvSpPr>
            <a:spLocks noChangeArrowheads="1"/>
          </p:cNvSpPr>
          <p:nvPr/>
        </p:nvSpPr>
        <p:spPr bwMode="auto">
          <a:xfrm>
            <a:off x="6629400" y="31623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1509" name="Oval 37"/>
          <p:cNvSpPr>
            <a:spLocks noChangeArrowheads="1"/>
          </p:cNvSpPr>
          <p:nvPr/>
        </p:nvSpPr>
        <p:spPr bwMode="auto">
          <a:xfrm>
            <a:off x="6019800" y="25527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1510" name="Line 38"/>
          <p:cNvSpPr>
            <a:spLocks noChangeShapeType="1"/>
          </p:cNvSpPr>
          <p:nvPr/>
        </p:nvSpPr>
        <p:spPr bwMode="auto">
          <a:xfrm flipV="1">
            <a:off x="5214938" y="1298575"/>
            <a:ext cx="3048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1511" name="Line 39"/>
          <p:cNvSpPr>
            <a:spLocks noChangeShapeType="1"/>
          </p:cNvSpPr>
          <p:nvPr/>
        </p:nvSpPr>
        <p:spPr bwMode="auto">
          <a:xfrm>
            <a:off x="5521325" y="1319213"/>
            <a:ext cx="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1512" name="Line 40"/>
          <p:cNvSpPr>
            <a:spLocks noChangeShapeType="1"/>
          </p:cNvSpPr>
          <p:nvPr/>
        </p:nvSpPr>
        <p:spPr bwMode="auto">
          <a:xfrm>
            <a:off x="5562600" y="1333500"/>
            <a:ext cx="228600" cy="990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1513" name="Oval 41"/>
          <p:cNvSpPr>
            <a:spLocks noChangeArrowheads="1"/>
          </p:cNvSpPr>
          <p:nvPr/>
        </p:nvSpPr>
        <p:spPr bwMode="auto">
          <a:xfrm>
            <a:off x="5410200" y="19431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1514" name="Oval 42"/>
          <p:cNvSpPr>
            <a:spLocks noChangeArrowheads="1"/>
          </p:cNvSpPr>
          <p:nvPr/>
        </p:nvSpPr>
        <p:spPr bwMode="auto">
          <a:xfrm>
            <a:off x="5715000" y="22479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1515" name="Line 43"/>
          <p:cNvSpPr>
            <a:spLocks noChangeShapeType="1"/>
          </p:cNvSpPr>
          <p:nvPr/>
        </p:nvSpPr>
        <p:spPr bwMode="auto">
          <a:xfrm flipV="1">
            <a:off x="5562600" y="381000"/>
            <a:ext cx="685800" cy="914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1516" name="Line 44"/>
          <p:cNvSpPr>
            <a:spLocks noChangeShapeType="1"/>
          </p:cNvSpPr>
          <p:nvPr/>
        </p:nvSpPr>
        <p:spPr bwMode="auto">
          <a:xfrm flipV="1">
            <a:off x="6400800" y="457200"/>
            <a:ext cx="0" cy="1752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1517" name="Line 45"/>
          <p:cNvSpPr>
            <a:spLocks noChangeShapeType="1"/>
          </p:cNvSpPr>
          <p:nvPr/>
        </p:nvSpPr>
        <p:spPr bwMode="auto">
          <a:xfrm flipH="1" flipV="1">
            <a:off x="6553200" y="457200"/>
            <a:ext cx="838200" cy="2667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1518" name="AutoShape 46"/>
          <p:cNvSpPr>
            <a:spLocks noChangeAspect="1" noChangeArrowheads="1"/>
          </p:cNvSpPr>
          <p:nvPr/>
        </p:nvSpPr>
        <p:spPr bwMode="auto">
          <a:xfrm>
            <a:off x="6134100" y="103188"/>
            <a:ext cx="569913" cy="571500"/>
          </a:xfrm>
          <a:prstGeom prst="diamond">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1519" name="AutoShape 47"/>
          <p:cNvSpPr>
            <a:spLocks noChangeAspect="1" noChangeArrowheads="1"/>
          </p:cNvSpPr>
          <p:nvPr/>
        </p:nvSpPr>
        <p:spPr bwMode="auto">
          <a:xfrm>
            <a:off x="5105400" y="16764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1520" name="AutoShape 48"/>
          <p:cNvSpPr>
            <a:spLocks noChangeAspect="1" noChangeArrowheads="1"/>
          </p:cNvSpPr>
          <p:nvPr/>
        </p:nvSpPr>
        <p:spPr bwMode="auto">
          <a:xfrm>
            <a:off x="5334000" y="1066800"/>
            <a:ext cx="406400" cy="407988"/>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1521" name="AutoShape 49"/>
          <p:cNvSpPr>
            <a:spLocks noChangeAspect="1" noChangeArrowheads="1"/>
          </p:cNvSpPr>
          <p:nvPr/>
        </p:nvSpPr>
        <p:spPr bwMode="auto">
          <a:xfrm>
            <a:off x="6248400" y="1905000"/>
            <a:ext cx="406400" cy="407988"/>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1522" name="AutoShape 50"/>
          <p:cNvSpPr>
            <a:spLocks noChangeAspect="1" noChangeArrowheads="1"/>
          </p:cNvSpPr>
          <p:nvPr/>
        </p:nvSpPr>
        <p:spPr bwMode="auto">
          <a:xfrm>
            <a:off x="7162800" y="2819400"/>
            <a:ext cx="406400" cy="407988"/>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pic>
        <p:nvPicPr>
          <p:cNvPr id="361523" name="Picture 51"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33800" y="1295400"/>
            <a:ext cx="914400" cy="687388"/>
          </a:xfrm>
          <a:prstGeom prst="rect">
            <a:avLst/>
          </a:prstGeom>
          <a:noFill/>
          <a:extLst>
            <a:ext uri="{909E8E84-426E-40DD-AFC4-6F175D3DCCD1}">
              <a14:hiddenFill xmlns:a14="http://schemas.microsoft.com/office/drawing/2010/main">
                <a:solidFill>
                  <a:srgbClr val="FFFFFF"/>
                </a:solidFill>
              </a14:hiddenFill>
            </a:ext>
          </a:extLst>
        </p:spPr>
      </p:pic>
      <p:pic>
        <p:nvPicPr>
          <p:cNvPr id="361524" name="Picture 52" descr="109_099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43200" y="1981200"/>
            <a:ext cx="9144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525" name="Oval 53"/>
          <p:cNvSpPr>
            <a:spLocks noChangeArrowheads="1"/>
          </p:cNvSpPr>
          <p:nvPr/>
        </p:nvSpPr>
        <p:spPr bwMode="auto">
          <a:xfrm>
            <a:off x="4191000" y="1371600"/>
            <a:ext cx="76200" cy="762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1526" name="Oval 54"/>
          <p:cNvSpPr>
            <a:spLocks noChangeArrowheads="1"/>
          </p:cNvSpPr>
          <p:nvPr/>
        </p:nvSpPr>
        <p:spPr bwMode="auto">
          <a:xfrm>
            <a:off x="4321175" y="1328738"/>
            <a:ext cx="76200" cy="762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1527" name="Oval 55"/>
          <p:cNvSpPr>
            <a:spLocks noChangeArrowheads="1"/>
          </p:cNvSpPr>
          <p:nvPr/>
        </p:nvSpPr>
        <p:spPr bwMode="auto">
          <a:xfrm>
            <a:off x="3910013" y="1643063"/>
            <a:ext cx="152400" cy="1524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1528" name="Oval 56"/>
          <p:cNvSpPr>
            <a:spLocks noChangeArrowheads="1"/>
          </p:cNvSpPr>
          <p:nvPr/>
        </p:nvSpPr>
        <p:spPr bwMode="auto">
          <a:xfrm>
            <a:off x="4108450" y="1795463"/>
            <a:ext cx="152400" cy="1524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1529" name="Oval 57"/>
          <p:cNvSpPr>
            <a:spLocks noChangeArrowheads="1"/>
          </p:cNvSpPr>
          <p:nvPr/>
        </p:nvSpPr>
        <p:spPr bwMode="auto">
          <a:xfrm>
            <a:off x="3959225" y="1577975"/>
            <a:ext cx="198438" cy="20955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1530" name="Line 58"/>
          <p:cNvSpPr>
            <a:spLocks noChangeShapeType="1"/>
          </p:cNvSpPr>
          <p:nvPr/>
        </p:nvSpPr>
        <p:spPr bwMode="auto">
          <a:xfrm flipH="1">
            <a:off x="5578475" y="381000"/>
            <a:ext cx="669925" cy="865188"/>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1531" name="Line 59"/>
          <p:cNvSpPr>
            <a:spLocks noChangeShapeType="1"/>
          </p:cNvSpPr>
          <p:nvPr/>
        </p:nvSpPr>
        <p:spPr bwMode="auto">
          <a:xfrm flipH="1">
            <a:off x="5181600" y="1219200"/>
            <a:ext cx="390525" cy="6096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1532" name="Line 60"/>
          <p:cNvSpPr>
            <a:spLocks noChangeShapeType="1"/>
          </p:cNvSpPr>
          <p:nvPr/>
        </p:nvSpPr>
        <p:spPr bwMode="auto">
          <a:xfrm flipV="1">
            <a:off x="3276600" y="381000"/>
            <a:ext cx="2971800" cy="19050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1533" name="Oval 61"/>
          <p:cNvSpPr>
            <a:spLocks noChangeArrowheads="1"/>
          </p:cNvSpPr>
          <p:nvPr/>
        </p:nvSpPr>
        <p:spPr bwMode="auto">
          <a:xfrm>
            <a:off x="3200400" y="2209800"/>
            <a:ext cx="152400" cy="1524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1534" name="Oval 62"/>
          <p:cNvSpPr>
            <a:spLocks noChangeArrowheads="1"/>
          </p:cNvSpPr>
          <p:nvPr/>
        </p:nvSpPr>
        <p:spPr bwMode="auto">
          <a:xfrm>
            <a:off x="3116263" y="2241550"/>
            <a:ext cx="152400" cy="1524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1535" name="Line 63"/>
          <p:cNvSpPr>
            <a:spLocks noChangeShapeType="1"/>
          </p:cNvSpPr>
          <p:nvPr/>
        </p:nvSpPr>
        <p:spPr bwMode="auto">
          <a:xfrm flipV="1">
            <a:off x="3165475" y="350838"/>
            <a:ext cx="3143250" cy="2003425"/>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1536" name="Line 64"/>
          <p:cNvSpPr>
            <a:spLocks noChangeShapeType="1"/>
          </p:cNvSpPr>
          <p:nvPr/>
        </p:nvSpPr>
        <p:spPr bwMode="auto">
          <a:xfrm flipH="1">
            <a:off x="5583238" y="385763"/>
            <a:ext cx="669925" cy="865187"/>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1537" name="Line 65"/>
          <p:cNvSpPr>
            <a:spLocks noChangeShapeType="1"/>
          </p:cNvSpPr>
          <p:nvPr/>
        </p:nvSpPr>
        <p:spPr bwMode="auto">
          <a:xfrm>
            <a:off x="5551488" y="1235075"/>
            <a:ext cx="252412" cy="1158875"/>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1538" name="Oval 66"/>
          <p:cNvSpPr>
            <a:spLocks noChangeArrowheads="1"/>
          </p:cNvSpPr>
          <p:nvPr/>
        </p:nvSpPr>
        <p:spPr bwMode="auto">
          <a:xfrm>
            <a:off x="3084513" y="2141538"/>
            <a:ext cx="315912" cy="3302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1539" name="Line 67"/>
          <p:cNvSpPr>
            <a:spLocks noChangeShapeType="1"/>
          </p:cNvSpPr>
          <p:nvPr/>
        </p:nvSpPr>
        <p:spPr bwMode="auto">
          <a:xfrm flipV="1">
            <a:off x="3227388" y="331788"/>
            <a:ext cx="3189287" cy="2014537"/>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1540" name="Line 68"/>
          <p:cNvSpPr>
            <a:spLocks noChangeShapeType="1"/>
          </p:cNvSpPr>
          <p:nvPr/>
        </p:nvSpPr>
        <p:spPr bwMode="auto">
          <a:xfrm>
            <a:off x="6389688" y="338138"/>
            <a:ext cx="25400" cy="18034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1541" name="Line 69"/>
          <p:cNvSpPr>
            <a:spLocks noChangeShapeType="1"/>
          </p:cNvSpPr>
          <p:nvPr/>
        </p:nvSpPr>
        <p:spPr bwMode="auto">
          <a:xfrm>
            <a:off x="6424613" y="2108200"/>
            <a:ext cx="12700" cy="89535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Tree>
    <p:extLst>
      <p:ext uri="{BB962C8B-B14F-4D97-AF65-F5344CB8AC3E}">
        <p14:creationId xmlns:p14="http://schemas.microsoft.com/office/powerpoint/2010/main" val="17663295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9" presetClass="entr" presetSubtype="0" fill="hold" nodeType="afterEffect">
                                  <p:stCondLst>
                                    <p:cond delay="0"/>
                                  </p:stCondLst>
                                  <p:childTnLst>
                                    <p:set>
                                      <p:cBhvr>
                                        <p:cTn id="6" dur="1" fill="hold">
                                          <p:stCondLst>
                                            <p:cond delay="0"/>
                                          </p:stCondLst>
                                        </p:cTn>
                                        <p:tgtEl>
                                          <p:spTgt spid="361524"/>
                                        </p:tgtEl>
                                        <p:attrNameLst>
                                          <p:attrName>style.visibility</p:attrName>
                                        </p:attrNameLst>
                                      </p:cBhvr>
                                      <p:to>
                                        <p:strVal val="visible"/>
                                      </p:to>
                                    </p:set>
                                    <p:animEffect transition="in" filter="dissolve">
                                      <p:cBhvr>
                                        <p:cTn id="7" dur="500"/>
                                        <p:tgtEl>
                                          <p:spTgt spid="361524"/>
                                        </p:tgtEl>
                                      </p:cBhvr>
                                    </p:animEffect>
                                  </p:childTnLst>
                                </p:cTn>
                              </p:par>
                            </p:childTnLst>
                          </p:cTn>
                        </p:par>
                        <p:par>
                          <p:cTn id="8" fill="hold" nodeType="afterGroup">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361533"/>
                                        </p:tgtEl>
                                        <p:attrNameLst>
                                          <p:attrName>style.visibility</p:attrName>
                                        </p:attrNameLst>
                                      </p:cBhvr>
                                      <p:to>
                                        <p:strVal val="visible"/>
                                      </p:to>
                                    </p:set>
                                    <p:animEffect transition="in" filter="dissolve">
                                      <p:cBhvr>
                                        <p:cTn id="11" dur="500"/>
                                        <p:tgtEl>
                                          <p:spTgt spid="361533"/>
                                        </p:tgtEl>
                                      </p:cBhvr>
                                    </p:animEffect>
                                  </p:childTnLst>
                                </p:cTn>
                              </p:par>
                            </p:childTnLst>
                          </p:cTn>
                        </p:par>
                        <p:par>
                          <p:cTn id="12" fill="hold" nodeType="afterGroup">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61532"/>
                                        </p:tgtEl>
                                        <p:attrNameLst>
                                          <p:attrName>style.visibility</p:attrName>
                                        </p:attrNameLst>
                                      </p:cBhvr>
                                      <p:to>
                                        <p:strVal val="visible"/>
                                      </p:to>
                                    </p:set>
                                    <p:animEffect transition="in" filter="wipe(left)">
                                      <p:cBhvr>
                                        <p:cTn id="15" dur="500"/>
                                        <p:tgtEl>
                                          <p:spTgt spid="361532"/>
                                        </p:tgtEl>
                                      </p:cBhvr>
                                    </p:animEffect>
                                  </p:childTnLst>
                                </p:cTn>
                              </p:par>
                            </p:childTnLst>
                          </p:cTn>
                        </p:par>
                        <p:par>
                          <p:cTn id="16" fill="hold" nodeType="afterGroup">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361530"/>
                                        </p:tgtEl>
                                        <p:attrNameLst>
                                          <p:attrName>style.visibility</p:attrName>
                                        </p:attrNameLst>
                                      </p:cBhvr>
                                      <p:to>
                                        <p:strVal val="visible"/>
                                      </p:to>
                                    </p:set>
                                    <p:animEffect transition="in" filter="wipe(up)">
                                      <p:cBhvr>
                                        <p:cTn id="19" dur="500"/>
                                        <p:tgtEl>
                                          <p:spTgt spid="361530"/>
                                        </p:tgtEl>
                                      </p:cBhvr>
                                    </p:animEffect>
                                  </p:childTnLst>
                                </p:cTn>
                              </p:par>
                            </p:childTnLst>
                          </p:cTn>
                        </p:par>
                        <p:par>
                          <p:cTn id="20" fill="hold" nodeType="afterGroup">
                            <p:stCondLst>
                              <p:cond delay="2000"/>
                            </p:stCondLst>
                            <p:childTnLst>
                              <p:par>
                                <p:cTn id="21" presetID="22" presetClass="entr" presetSubtype="1" fill="hold" grpId="0" nodeType="afterEffect">
                                  <p:stCondLst>
                                    <p:cond delay="0"/>
                                  </p:stCondLst>
                                  <p:childTnLst>
                                    <p:set>
                                      <p:cBhvr>
                                        <p:cTn id="22" dur="1" fill="hold">
                                          <p:stCondLst>
                                            <p:cond delay="0"/>
                                          </p:stCondLst>
                                        </p:cTn>
                                        <p:tgtEl>
                                          <p:spTgt spid="361531"/>
                                        </p:tgtEl>
                                        <p:attrNameLst>
                                          <p:attrName>style.visibility</p:attrName>
                                        </p:attrNameLst>
                                      </p:cBhvr>
                                      <p:to>
                                        <p:strVal val="visible"/>
                                      </p:to>
                                    </p:set>
                                    <p:animEffect transition="in" filter="wipe(up)">
                                      <p:cBhvr>
                                        <p:cTn id="23" dur="500"/>
                                        <p:tgtEl>
                                          <p:spTgt spid="361531"/>
                                        </p:tgtEl>
                                      </p:cBhvr>
                                    </p:animEffect>
                                  </p:childTnLst>
                                </p:cTn>
                              </p:par>
                            </p:childTnLst>
                          </p:cTn>
                        </p:par>
                        <p:par>
                          <p:cTn id="24" fill="hold" nodeType="afterGroup">
                            <p:stCondLst>
                              <p:cond delay="2500"/>
                            </p:stCondLst>
                            <p:childTnLst>
                              <p:par>
                                <p:cTn id="25" presetID="22" presetClass="entr" presetSubtype="2" fill="hold" nodeType="afterEffect">
                                  <p:stCondLst>
                                    <p:cond delay="0"/>
                                  </p:stCondLst>
                                  <p:childTnLst>
                                    <p:set>
                                      <p:cBhvr>
                                        <p:cTn id="26" dur="1" fill="hold">
                                          <p:stCondLst>
                                            <p:cond delay="0"/>
                                          </p:stCondLst>
                                        </p:cTn>
                                        <p:tgtEl>
                                          <p:spTgt spid="361489"/>
                                        </p:tgtEl>
                                        <p:attrNameLst>
                                          <p:attrName>style.visibility</p:attrName>
                                        </p:attrNameLst>
                                      </p:cBhvr>
                                      <p:to>
                                        <p:strVal val="visible"/>
                                      </p:to>
                                    </p:set>
                                    <p:animEffect transition="in" filter="wipe(right)">
                                      <p:cBhvr>
                                        <p:cTn id="27" dur="500"/>
                                        <p:tgtEl>
                                          <p:spTgt spid="361489"/>
                                        </p:tgtEl>
                                      </p:cBhvr>
                                    </p:animEffect>
                                  </p:childTnLst>
                                </p:cTn>
                              </p:par>
                            </p:childTnLst>
                          </p:cTn>
                        </p:par>
                        <p:par>
                          <p:cTn id="28" fill="hold" nodeType="afterGroup">
                            <p:stCondLst>
                              <p:cond delay="3000"/>
                            </p:stCondLst>
                            <p:childTnLst>
                              <p:par>
                                <p:cTn id="29" presetID="1" presetClass="exit" presetSubtype="0" fill="hold" grpId="1" nodeType="afterEffect">
                                  <p:stCondLst>
                                    <p:cond delay="0"/>
                                  </p:stCondLst>
                                  <p:childTnLst>
                                    <p:set>
                                      <p:cBhvr>
                                        <p:cTn id="30" dur="1" fill="hold">
                                          <p:stCondLst>
                                            <p:cond delay="0"/>
                                          </p:stCondLst>
                                        </p:cTn>
                                        <p:tgtEl>
                                          <p:spTgt spid="361532"/>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361530"/>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361531"/>
                                        </p:tgtEl>
                                        <p:attrNameLst>
                                          <p:attrName>style.visibility</p:attrName>
                                        </p:attrNameLst>
                                      </p:cBhvr>
                                      <p:to>
                                        <p:strVal val="hidden"/>
                                      </p:to>
                                    </p:set>
                                  </p:childTnLst>
                                </p:cTn>
                              </p:par>
                            </p:childTnLst>
                          </p:cTn>
                        </p:par>
                        <p:par>
                          <p:cTn id="35" fill="hold" nodeType="afterGroup">
                            <p:stCondLst>
                              <p:cond delay="3000"/>
                            </p:stCondLst>
                            <p:childTnLst>
                              <p:par>
                                <p:cTn id="36" presetID="9" presetClass="entr" presetSubtype="0" fill="hold" grpId="0" nodeType="afterEffect">
                                  <p:stCondLst>
                                    <p:cond delay="0"/>
                                  </p:stCondLst>
                                  <p:childTnLst>
                                    <p:set>
                                      <p:cBhvr>
                                        <p:cTn id="37" dur="1" fill="hold">
                                          <p:stCondLst>
                                            <p:cond delay="0"/>
                                          </p:stCondLst>
                                        </p:cTn>
                                        <p:tgtEl>
                                          <p:spTgt spid="361534"/>
                                        </p:tgtEl>
                                        <p:attrNameLst>
                                          <p:attrName>style.visibility</p:attrName>
                                        </p:attrNameLst>
                                      </p:cBhvr>
                                      <p:to>
                                        <p:strVal val="visible"/>
                                      </p:to>
                                    </p:set>
                                    <p:animEffect transition="in" filter="dissolve">
                                      <p:cBhvr>
                                        <p:cTn id="38" dur="500"/>
                                        <p:tgtEl>
                                          <p:spTgt spid="361534"/>
                                        </p:tgtEl>
                                      </p:cBhvr>
                                    </p:animEffect>
                                  </p:childTnLst>
                                </p:cTn>
                              </p:par>
                            </p:childTnLst>
                          </p:cTn>
                        </p:par>
                        <p:par>
                          <p:cTn id="39" fill="hold" nodeType="afterGroup">
                            <p:stCondLst>
                              <p:cond delay="3500"/>
                            </p:stCondLst>
                            <p:childTnLst>
                              <p:par>
                                <p:cTn id="40" presetID="22" presetClass="entr" presetSubtype="8" fill="hold" grpId="0" nodeType="afterEffect">
                                  <p:stCondLst>
                                    <p:cond delay="0"/>
                                  </p:stCondLst>
                                  <p:childTnLst>
                                    <p:set>
                                      <p:cBhvr>
                                        <p:cTn id="41" dur="1" fill="hold">
                                          <p:stCondLst>
                                            <p:cond delay="0"/>
                                          </p:stCondLst>
                                        </p:cTn>
                                        <p:tgtEl>
                                          <p:spTgt spid="361535"/>
                                        </p:tgtEl>
                                        <p:attrNameLst>
                                          <p:attrName>style.visibility</p:attrName>
                                        </p:attrNameLst>
                                      </p:cBhvr>
                                      <p:to>
                                        <p:strVal val="visible"/>
                                      </p:to>
                                    </p:set>
                                    <p:animEffect transition="in" filter="wipe(left)">
                                      <p:cBhvr>
                                        <p:cTn id="42" dur="500"/>
                                        <p:tgtEl>
                                          <p:spTgt spid="361535"/>
                                        </p:tgtEl>
                                      </p:cBhvr>
                                    </p:animEffect>
                                  </p:childTnLst>
                                </p:cTn>
                              </p:par>
                            </p:childTnLst>
                          </p:cTn>
                        </p:par>
                        <p:par>
                          <p:cTn id="43" fill="hold" nodeType="afterGroup">
                            <p:stCondLst>
                              <p:cond delay="4000"/>
                            </p:stCondLst>
                            <p:childTnLst>
                              <p:par>
                                <p:cTn id="44" presetID="22" presetClass="entr" presetSubtype="1" fill="hold" grpId="0" nodeType="afterEffect">
                                  <p:stCondLst>
                                    <p:cond delay="0"/>
                                  </p:stCondLst>
                                  <p:childTnLst>
                                    <p:set>
                                      <p:cBhvr>
                                        <p:cTn id="45" dur="1" fill="hold">
                                          <p:stCondLst>
                                            <p:cond delay="0"/>
                                          </p:stCondLst>
                                        </p:cTn>
                                        <p:tgtEl>
                                          <p:spTgt spid="361536"/>
                                        </p:tgtEl>
                                        <p:attrNameLst>
                                          <p:attrName>style.visibility</p:attrName>
                                        </p:attrNameLst>
                                      </p:cBhvr>
                                      <p:to>
                                        <p:strVal val="visible"/>
                                      </p:to>
                                    </p:set>
                                    <p:animEffect transition="in" filter="wipe(up)">
                                      <p:cBhvr>
                                        <p:cTn id="46" dur="500"/>
                                        <p:tgtEl>
                                          <p:spTgt spid="361536"/>
                                        </p:tgtEl>
                                      </p:cBhvr>
                                    </p:animEffect>
                                  </p:childTnLst>
                                </p:cTn>
                              </p:par>
                            </p:childTnLst>
                          </p:cTn>
                        </p:par>
                        <p:par>
                          <p:cTn id="47" fill="hold" nodeType="afterGroup">
                            <p:stCondLst>
                              <p:cond delay="4500"/>
                            </p:stCondLst>
                            <p:childTnLst>
                              <p:par>
                                <p:cTn id="48" presetID="22" presetClass="entr" presetSubtype="1" fill="hold" grpId="0" nodeType="afterEffect">
                                  <p:stCondLst>
                                    <p:cond delay="0"/>
                                  </p:stCondLst>
                                  <p:childTnLst>
                                    <p:set>
                                      <p:cBhvr>
                                        <p:cTn id="49" dur="1" fill="hold">
                                          <p:stCondLst>
                                            <p:cond delay="0"/>
                                          </p:stCondLst>
                                        </p:cTn>
                                        <p:tgtEl>
                                          <p:spTgt spid="361537"/>
                                        </p:tgtEl>
                                        <p:attrNameLst>
                                          <p:attrName>style.visibility</p:attrName>
                                        </p:attrNameLst>
                                      </p:cBhvr>
                                      <p:to>
                                        <p:strVal val="visible"/>
                                      </p:to>
                                    </p:set>
                                    <p:animEffect transition="in" filter="wipe(up)">
                                      <p:cBhvr>
                                        <p:cTn id="50" dur="500"/>
                                        <p:tgtEl>
                                          <p:spTgt spid="361537"/>
                                        </p:tgtEl>
                                      </p:cBhvr>
                                    </p:animEffect>
                                  </p:childTnLst>
                                </p:cTn>
                              </p:par>
                            </p:childTnLst>
                          </p:cTn>
                        </p:par>
                        <p:par>
                          <p:cTn id="51" fill="hold" nodeType="afterGroup">
                            <p:stCondLst>
                              <p:cond delay="5000"/>
                            </p:stCondLst>
                            <p:childTnLst>
                              <p:par>
                                <p:cTn id="52" presetID="22" presetClass="entr" presetSubtype="2" fill="hold" nodeType="afterEffect">
                                  <p:stCondLst>
                                    <p:cond delay="0"/>
                                  </p:stCondLst>
                                  <p:childTnLst>
                                    <p:set>
                                      <p:cBhvr>
                                        <p:cTn id="53" dur="1" fill="hold">
                                          <p:stCondLst>
                                            <p:cond delay="0"/>
                                          </p:stCondLst>
                                        </p:cTn>
                                        <p:tgtEl>
                                          <p:spTgt spid="361477"/>
                                        </p:tgtEl>
                                        <p:attrNameLst>
                                          <p:attrName>style.visibility</p:attrName>
                                        </p:attrNameLst>
                                      </p:cBhvr>
                                      <p:to>
                                        <p:strVal val="visible"/>
                                      </p:to>
                                    </p:set>
                                    <p:animEffect transition="in" filter="wipe(right)">
                                      <p:cBhvr>
                                        <p:cTn id="54" dur="500"/>
                                        <p:tgtEl>
                                          <p:spTgt spid="361477"/>
                                        </p:tgtEl>
                                      </p:cBhvr>
                                    </p:animEffect>
                                  </p:childTnLst>
                                </p:cTn>
                              </p:par>
                            </p:childTnLst>
                          </p:cTn>
                        </p:par>
                        <p:par>
                          <p:cTn id="55" fill="hold" nodeType="afterGroup">
                            <p:stCondLst>
                              <p:cond delay="5500"/>
                            </p:stCondLst>
                            <p:childTnLst>
                              <p:par>
                                <p:cTn id="56" presetID="1" presetClass="exit" presetSubtype="0" fill="hold" grpId="1" nodeType="afterEffect">
                                  <p:stCondLst>
                                    <p:cond delay="0"/>
                                  </p:stCondLst>
                                  <p:childTnLst>
                                    <p:set>
                                      <p:cBhvr>
                                        <p:cTn id="57" dur="1" fill="hold">
                                          <p:stCondLst>
                                            <p:cond delay="0"/>
                                          </p:stCondLst>
                                        </p:cTn>
                                        <p:tgtEl>
                                          <p:spTgt spid="361535"/>
                                        </p:tgtEl>
                                        <p:attrNameLst>
                                          <p:attrName>style.visibility</p:attrName>
                                        </p:attrNameLst>
                                      </p:cBhvr>
                                      <p:to>
                                        <p:strVal val="hidden"/>
                                      </p:to>
                                    </p:set>
                                  </p:childTnLst>
                                </p:cTn>
                              </p:par>
                              <p:par>
                                <p:cTn id="58" presetID="1" presetClass="exit" presetSubtype="0" fill="hold" grpId="1" nodeType="withEffect">
                                  <p:stCondLst>
                                    <p:cond delay="0"/>
                                  </p:stCondLst>
                                  <p:childTnLst>
                                    <p:set>
                                      <p:cBhvr>
                                        <p:cTn id="59" dur="1" fill="hold">
                                          <p:stCondLst>
                                            <p:cond delay="0"/>
                                          </p:stCondLst>
                                        </p:cTn>
                                        <p:tgtEl>
                                          <p:spTgt spid="361536"/>
                                        </p:tgtEl>
                                        <p:attrNameLst>
                                          <p:attrName>style.visibility</p:attrName>
                                        </p:attrNameLst>
                                      </p:cBhvr>
                                      <p:to>
                                        <p:strVal val="hidden"/>
                                      </p:to>
                                    </p:set>
                                  </p:childTnLst>
                                </p:cTn>
                              </p:par>
                              <p:par>
                                <p:cTn id="60" presetID="1" presetClass="exit" presetSubtype="0" fill="hold" grpId="1" nodeType="withEffect">
                                  <p:stCondLst>
                                    <p:cond delay="0"/>
                                  </p:stCondLst>
                                  <p:childTnLst>
                                    <p:set>
                                      <p:cBhvr>
                                        <p:cTn id="61" dur="1" fill="hold">
                                          <p:stCondLst>
                                            <p:cond delay="0"/>
                                          </p:stCondLst>
                                        </p:cTn>
                                        <p:tgtEl>
                                          <p:spTgt spid="361537"/>
                                        </p:tgtEl>
                                        <p:attrNameLst>
                                          <p:attrName>style.visibility</p:attrName>
                                        </p:attrNameLst>
                                      </p:cBhvr>
                                      <p:to>
                                        <p:strVal val="hidden"/>
                                      </p:to>
                                    </p:set>
                                  </p:childTnLst>
                                </p:cTn>
                              </p:par>
                            </p:childTnLst>
                          </p:cTn>
                        </p:par>
                        <p:par>
                          <p:cTn id="62" fill="hold" nodeType="afterGroup">
                            <p:stCondLst>
                              <p:cond delay="5500"/>
                            </p:stCondLst>
                            <p:childTnLst>
                              <p:par>
                                <p:cTn id="63" presetID="9" presetClass="entr" presetSubtype="0" fill="hold" grpId="0" nodeType="afterEffect">
                                  <p:stCondLst>
                                    <p:cond delay="0"/>
                                  </p:stCondLst>
                                  <p:childTnLst>
                                    <p:set>
                                      <p:cBhvr>
                                        <p:cTn id="64" dur="1" fill="hold">
                                          <p:stCondLst>
                                            <p:cond delay="0"/>
                                          </p:stCondLst>
                                        </p:cTn>
                                        <p:tgtEl>
                                          <p:spTgt spid="361538"/>
                                        </p:tgtEl>
                                        <p:attrNameLst>
                                          <p:attrName>style.visibility</p:attrName>
                                        </p:attrNameLst>
                                      </p:cBhvr>
                                      <p:to>
                                        <p:strVal val="visible"/>
                                      </p:to>
                                    </p:set>
                                    <p:animEffect transition="in" filter="dissolve">
                                      <p:cBhvr>
                                        <p:cTn id="65" dur="500"/>
                                        <p:tgtEl>
                                          <p:spTgt spid="361538"/>
                                        </p:tgtEl>
                                      </p:cBhvr>
                                    </p:animEffect>
                                  </p:childTnLst>
                                </p:cTn>
                              </p:par>
                            </p:childTnLst>
                          </p:cTn>
                        </p:par>
                        <p:par>
                          <p:cTn id="66" fill="hold" nodeType="afterGroup">
                            <p:stCondLst>
                              <p:cond delay="6000"/>
                            </p:stCondLst>
                            <p:childTnLst>
                              <p:par>
                                <p:cTn id="67" presetID="22" presetClass="entr" presetSubtype="8" fill="hold" grpId="0" nodeType="afterEffect">
                                  <p:stCondLst>
                                    <p:cond delay="0"/>
                                  </p:stCondLst>
                                  <p:childTnLst>
                                    <p:set>
                                      <p:cBhvr>
                                        <p:cTn id="68" dur="1" fill="hold">
                                          <p:stCondLst>
                                            <p:cond delay="0"/>
                                          </p:stCondLst>
                                        </p:cTn>
                                        <p:tgtEl>
                                          <p:spTgt spid="361539"/>
                                        </p:tgtEl>
                                        <p:attrNameLst>
                                          <p:attrName>style.visibility</p:attrName>
                                        </p:attrNameLst>
                                      </p:cBhvr>
                                      <p:to>
                                        <p:strVal val="visible"/>
                                      </p:to>
                                    </p:set>
                                    <p:animEffect transition="in" filter="wipe(left)">
                                      <p:cBhvr>
                                        <p:cTn id="69" dur="500"/>
                                        <p:tgtEl>
                                          <p:spTgt spid="361539"/>
                                        </p:tgtEl>
                                      </p:cBhvr>
                                    </p:animEffect>
                                  </p:childTnLst>
                                </p:cTn>
                              </p:par>
                            </p:childTnLst>
                          </p:cTn>
                        </p:par>
                        <p:par>
                          <p:cTn id="70" fill="hold" nodeType="afterGroup">
                            <p:stCondLst>
                              <p:cond delay="6500"/>
                            </p:stCondLst>
                            <p:childTnLst>
                              <p:par>
                                <p:cTn id="71" presetID="22" presetClass="entr" presetSubtype="1" fill="hold" grpId="0" nodeType="afterEffect">
                                  <p:stCondLst>
                                    <p:cond delay="0"/>
                                  </p:stCondLst>
                                  <p:childTnLst>
                                    <p:set>
                                      <p:cBhvr>
                                        <p:cTn id="72" dur="1" fill="hold">
                                          <p:stCondLst>
                                            <p:cond delay="0"/>
                                          </p:stCondLst>
                                        </p:cTn>
                                        <p:tgtEl>
                                          <p:spTgt spid="361540"/>
                                        </p:tgtEl>
                                        <p:attrNameLst>
                                          <p:attrName>style.visibility</p:attrName>
                                        </p:attrNameLst>
                                      </p:cBhvr>
                                      <p:to>
                                        <p:strVal val="visible"/>
                                      </p:to>
                                    </p:set>
                                    <p:animEffect transition="in" filter="wipe(up)">
                                      <p:cBhvr>
                                        <p:cTn id="73" dur="500"/>
                                        <p:tgtEl>
                                          <p:spTgt spid="361540"/>
                                        </p:tgtEl>
                                      </p:cBhvr>
                                    </p:animEffect>
                                  </p:childTnLst>
                                </p:cTn>
                              </p:par>
                            </p:childTnLst>
                          </p:cTn>
                        </p:par>
                        <p:par>
                          <p:cTn id="74" fill="hold" nodeType="afterGroup">
                            <p:stCondLst>
                              <p:cond delay="7000"/>
                            </p:stCondLst>
                            <p:childTnLst>
                              <p:par>
                                <p:cTn id="75" presetID="22" presetClass="entr" presetSubtype="1" fill="hold" grpId="0" nodeType="afterEffect">
                                  <p:stCondLst>
                                    <p:cond delay="0"/>
                                  </p:stCondLst>
                                  <p:childTnLst>
                                    <p:set>
                                      <p:cBhvr>
                                        <p:cTn id="76" dur="1" fill="hold">
                                          <p:stCondLst>
                                            <p:cond delay="0"/>
                                          </p:stCondLst>
                                        </p:cTn>
                                        <p:tgtEl>
                                          <p:spTgt spid="361541"/>
                                        </p:tgtEl>
                                        <p:attrNameLst>
                                          <p:attrName>style.visibility</p:attrName>
                                        </p:attrNameLst>
                                      </p:cBhvr>
                                      <p:to>
                                        <p:strVal val="visible"/>
                                      </p:to>
                                    </p:set>
                                    <p:animEffect transition="in" filter="wipe(up)">
                                      <p:cBhvr>
                                        <p:cTn id="77" dur="500"/>
                                        <p:tgtEl>
                                          <p:spTgt spid="361541"/>
                                        </p:tgtEl>
                                      </p:cBhvr>
                                    </p:animEffect>
                                  </p:childTnLst>
                                </p:cTn>
                              </p:par>
                            </p:childTnLst>
                          </p:cTn>
                        </p:par>
                        <p:par>
                          <p:cTn id="78" fill="hold" nodeType="afterGroup">
                            <p:stCondLst>
                              <p:cond delay="7500"/>
                            </p:stCondLst>
                            <p:childTnLst>
                              <p:par>
                                <p:cTn id="79" presetID="22" presetClass="entr" presetSubtype="2" fill="hold" nodeType="afterEffect">
                                  <p:stCondLst>
                                    <p:cond delay="0"/>
                                  </p:stCondLst>
                                  <p:childTnLst>
                                    <p:set>
                                      <p:cBhvr>
                                        <p:cTn id="80" dur="1" fill="hold">
                                          <p:stCondLst>
                                            <p:cond delay="0"/>
                                          </p:stCondLst>
                                        </p:cTn>
                                        <p:tgtEl>
                                          <p:spTgt spid="361483"/>
                                        </p:tgtEl>
                                        <p:attrNameLst>
                                          <p:attrName>style.visibility</p:attrName>
                                        </p:attrNameLst>
                                      </p:cBhvr>
                                      <p:to>
                                        <p:strVal val="visible"/>
                                      </p:to>
                                    </p:set>
                                    <p:animEffect transition="in" filter="wipe(right)">
                                      <p:cBhvr>
                                        <p:cTn id="81" dur="500"/>
                                        <p:tgtEl>
                                          <p:spTgt spid="361483"/>
                                        </p:tgtEl>
                                      </p:cBhvr>
                                    </p:animEffect>
                                  </p:childTnLst>
                                </p:cTn>
                              </p:par>
                            </p:childTnLst>
                          </p:cTn>
                        </p:par>
                        <p:par>
                          <p:cTn id="82" fill="hold" nodeType="afterGroup">
                            <p:stCondLst>
                              <p:cond delay="8000"/>
                            </p:stCondLst>
                            <p:childTnLst>
                              <p:par>
                                <p:cTn id="83" presetID="1" presetClass="exit" presetSubtype="0" fill="hold" grpId="1" nodeType="afterEffect">
                                  <p:stCondLst>
                                    <p:cond delay="0"/>
                                  </p:stCondLst>
                                  <p:childTnLst>
                                    <p:set>
                                      <p:cBhvr>
                                        <p:cTn id="84" dur="1" fill="hold">
                                          <p:stCondLst>
                                            <p:cond delay="0"/>
                                          </p:stCondLst>
                                        </p:cTn>
                                        <p:tgtEl>
                                          <p:spTgt spid="361539"/>
                                        </p:tgtEl>
                                        <p:attrNameLst>
                                          <p:attrName>style.visibility</p:attrName>
                                        </p:attrNameLst>
                                      </p:cBhvr>
                                      <p:to>
                                        <p:strVal val="hidden"/>
                                      </p:to>
                                    </p:set>
                                  </p:childTnLst>
                                </p:cTn>
                              </p:par>
                              <p:par>
                                <p:cTn id="85" presetID="1" presetClass="exit" presetSubtype="0" fill="hold" grpId="1" nodeType="withEffect">
                                  <p:stCondLst>
                                    <p:cond delay="0"/>
                                  </p:stCondLst>
                                  <p:childTnLst>
                                    <p:set>
                                      <p:cBhvr>
                                        <p:cTn id="86" dur="1" fill="hold">
                                          <p:stCondLst>
                                            <p:cond delay="0"/>
                                          </p:stCondLst>
                                        </p:cTn>
                                        <p:tgtEl>
                                          <p:spTgt spid="361540"/>
                                        </p:tgtEl>
                                        <p:attrNameLst>
                                          <p:attrName>style.visibility</p:attrName>
                                        </p:attrNameLst>
                                      </p:cBhvr>
                                      <p:to>
                                        <p:strVal val="hidden"/>
                                      </p:to>
                                    </p:set>
                                  </p:childTnLst>
                                </p:cTn>
                              </p:par>
                              <p:par>
                                <p:cTn id="87" presetID="1" presetClass="exit" presetSubtype="0" fill="hold" grpId="1" nodeType="withEffect">
                                  <p:stCondLst>
                                    <p:cond delay="0"/>
                                  </p:stCondLst>
                                  <p:childTnLst>
                                    <p:set>
                                      <p:cBhvr>
                                        <p:cTn id="88" dur="1" fill="hold">
                                          <p:stCondLst>
                                            <p:cond delay="0"/>
                                          </p:stCondLst>
                                        </p:cTn>
                                        <p:tgtEl>
                                          <p:spTgt spid="36154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1530" grpId="0" animBg="1"/>
      <p:bldP spid="361530" grpId="1" animBg="1"/>
      <p:bldP spid="361531" grpId="0" animBg="1"/>
      <p:bldP spid="361531" grpId="1" animBg="1"/>
      <p:bldP spid="361532" grpId="0" animBg="1"/>
      <p:bldP spid="361532" grpId="1" animBg="1"/>
      <p:bldP spid="361533" grpId="0" animBg="1"/>
      <p:bldP spid="361534" grpId="0" animBg="1"/>
      <p:bldP spid="361535" grpId="0" animBg="1"/>
      <p:bldP spid="361535" grpId="1" animBg="1"/>
      <p:bldP spid="361536" grpId="0" animBg="1"/>
      <p:bldP spid="361536" grpId="1" animBg="1"/>
      <p:bldP spid="361537" grpId="0" animBg="1"/>
      <p:bldP spid="361537" grpId="1" animBg="1"/>
      <p:bldP spid="361538" grpId="0" animBg="1"/>
      <p:bldP spid="361539" grpId="0" animBg="1"/>
      <p:bldP spid="361539" grpId="1" animBg="1"/>
      <p:bldP spid="361540" grpId="0" animBg="1"/>
      <p:bldP spid="361540" grpId="1" animBg="1"/>
      <p:bldP spid="361541" grpId="0" animBg="1"/>
      <p:bldP spid="361541" grpId="1"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lide Number Placeholder 4"/>
          <p:cNvSpPr>
            <a:spLocks noGrp="1"/>
          </p:cNvSpPr>
          <p:nvPr>
            <p:ph type="sldNum" sz="quarter" idx="4294967295"/>
          </p:nvPr>
        </p:nvSpPr>
        <p:spPr>
          <a:xfrm>
            <a:off x="3276600" y="6477000"/>
            <a:ext cx="2133600" cy="365125"/>
          </a:xfrm>
          <a:prstGeom prst="rect">
            <a:avLst/>
          </a:prstGeom>
        </p:spPr>
        <p:txBody>
          <a:bodyPr/>
          <a:lstStyle/>
          <a:p>
            <a:fld id="{665F666A-5A22-3D47-9DBA-C445BCE2052D}" type="slidenum">
              <a:rPr lang="en-US" altLang="en-US"/>
              <a:pPr/>
              <a:t>21</a:t>
            </a:fld>
            <a:endParaRPr lang="en-US" altLang="en-US"/>
          </a:p>
        </p:txBody>
      </p:sp>
      <p:grpSp>
        <p:nvGrpSpPr>
          <p:cNvPr id="363522" name="Group 2"/>
          <p:cNvGrpSpPr>
            <a:grpSpLocks/>
          </p:cNvGrpSpPr>
          <p:nvPr/>
        </p:nvGrpSpPr>
        <p:grpSpPr bwMode="auto">
          <a:xfrm>
            <a:off x="6477000" y="4114800"/>
            <a:ext cx="533400" cy="361950"/>
            <a:chOff x="3504" y="1728"/>
            <a:chExt cx="336" cy="228"/>
          </a:xfrm>
        </p:grpSpPr>
        <p:sp>
          <p:nvSpPr>
            <p:cNvPr id="363523" name="Line 3"/>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3524" name="Picture 4"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3525" name="Group 5"/>
          <p:cNvGrpSpPr>
            <a:grpSpLocks/>
          </p:cNvGrpSpPr>
          <p:nvPr/>
        </p:nvGrpSpPr>
        <p:grpSpPr bwMode="auto">
          <a:xfrm>
            <a:off x="4384675" y="3554413"/>
            <a:ext cx="2667000" cy="1885950"/>
            <a:chOff x="2544" y="2064"/>
            <a:chExt cx="1680" cy="1188"/>
          </a:xfrm>
        </p:grpSpPr>
        <p:sp>
          <p:nvSpPr>
            <p:cNvPr id="363526" name="Line 6"/>
            <p:cNvSpPr>
              <a:spLocks noChangeShapeType="1"/>
            </p:cNvSpPr>
            <p:nvPr/>
          </p:nvSpPr>
          <p:spPr bwMode="auto">
            <a:xfrm flipH="1">
              <a:off x="2688" y="2064"/>
              <a:ext cx="1536" cy="110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3527" name="Picture 7" descr="114_146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44" y="3072"/>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3528" name="Group 8"/>
          <p:cNvGrpSpPr>
            <a:grpSpLocks/>
          </p:cNvGrpSpPr>
          <p:nvPr/>
        </p:nvGrpSpPr>
        <p:grpSpPr bwMode="auto">
          <a:xfrm>
            <a:off x="4038600" y="3276600"/>
            <a:ext cx="2667000" cy="1885950"/>
            <a:chOff x="2544" y="2064"/>
            <a:chExt cx="1680" cy="1188"/>
          </a:xfrm>
        </p:grpSpPr>
        <p:sp>
          <p:nvSpPr>
            <p:cNvPr id="363529" name="Line 9"/>
            <p:cNvSpPr>
              <a:spLocks noChangeShapeType="1"/>
            </p:cNvSpPr>
            <p:nvPr/>
          </p:nvSpPr>
          <p:spPr bwMode="auto">
            <a:xfrm flipH="1">
              <a:off x="2688" y="2064"/>
              <a:ext cx="1536" cy="110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3530" name="Picture 10" descr="114_146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44" y="3072"/>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3531" name="Group 11"/>
          <p:cNvGrpSpPr>
            <a:grpSpLocks/>
          </p:cNvGrpSpPr>
          <p:nvPr/>
        </p:nvGrpSpPr>
        <p:grpSpPr bwMode="auto">
          <a:xfrm>
            <a:off x="3048000" y="3352800"/>
            <a:ext cx="1371600" cy="971550"/>
            <a:chOff x="1920" y="2112"/>
            <a:chExt cx="864" cy="612"/>
          </a:xfrm>
        </p:grpSpPr>
        <p:sp>
          <p:nvSpPr>
            <p:cNvPr id="363532" name="Line 12"/>
            <p:cNvSpPr>
              <a:spLocks noChangeShapeType="1"/>
            </p:cNvSpPr>
            <p:nvPr/>
          </p:nvSpPr>
          <p:spPr bwMode="auto">
            <a:xfrm flipH="1">
              <a:off x="2064" y="2112"/>
              <a:ext cx="720" cy="52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3533" name="Picture 13" descr="114_146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20" y="2544"/>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3534" name="Group 14"/>
          <p:cNvGrpSpPr>
            <a:grpSpLocks/>
          </p:cNvGrpSpPr>
          <p:nvPr/>
        </p:nvGrpSpPr>
        <p:grpSpPr bwMode="auto">
          <a:xfrm>
            <a:off x="4191000" y="2370138"/>
            <a:ext cx="1600200" cy="1200150"/>
            <a:chOff x="2256" y="1152"/>
            <a:chExt cx="1008" cy="756"/>
          </a:xfrm>
        </p:grpSpPr>
        <p:sp>
          <p:nvSpPr>
            <p:cNvPr id="363535" name="Line 15"/>
            <p:cNvSpPr>
              <a:spLocks noChangeShapeType="1"/>
            </p:cNvSpPr>
            <p:nvPr/>
          </p:nvSpPr>
          <p:spPr bwMode="auto">
            <a:xfrm flipH="1">
              <a:off x="2352" y="1152"/>
              <a:ext cx="912" cy="67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3536" name="Picture 16" descr="109_099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56" y="1728"/>
              <a:ext cx="240"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3537" name="Group 17"/>
          <p:cNvGrpSpPr>
            <a:grpSpLocks/>
          </p:cNvGrpSpPr>
          <p:nvPr/>
        </p:nvGrpSpPr>
        <p:grpSpPr bwMode="auto">
          <a:xfrm>
            <a:off x="7086600" y="4114800"/>
            <a:ext cx="533400" cy="361950"/>
            <a:chOff x="3504" y="1728"/>
            <a:chExt cx="336" cy="228"/>
          </a:xfrm>
        </p:grpSpPr>
        <p:sp>
          <p:nvSpPr>
            <p:cNvPr id="363538" name="Line 18"/>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3539" name="Picture 19"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3540" name="Group 20"/>
          <p:cNvGrpSpPr>
            <a:grpSpLocks/>
          </p:cNvGrpSpPr>
          <p:nvPr/>
        </p:nvGrpSpPr>
        <p:grpSpPr bwMode="auto">
          <a:xfrm>
            <a:off x="4811713" y="2981325"/>
            <a:ext cx="1600200" cy="1200150"/>
            <a:chOff x="2256" y="1152"/>
            <a:chExt cx="1008" cy="756"/>
          </a:xfrm>
        </p:grpSpPr>
        <p:sp>
          <p:nvSpPr>
            <p:cNvPr id="363541" name="Line 21"/>
            <p:cNvSpPr>
              <a:spLocks noChangeShapeType="1"/>
            </p:cNvSpPr>
            <p:nvPr/>
          </p:nvSpPr>
          <p:spPr bwMode="auto">
            <a:xfrm flipH="1">
              <a:off x="2352" y="1152"/>
              <a:ext cx="912" cy="67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3542" name="Picture 22" descr="109_099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56" y="1728"/>
              <a:ext cx="240"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3543" name="Group 23"/>
          <p:cNvGrpSpPr>
            <a:grpSpLocks/>
          </p:cNvGrpSpPr>
          <p:nvPr/>
        </p:nvGrpSpPr>
        <p:grpSpPr bwMode="auto">
          <a:xfrm>
            <a:off x="5867400" y="2971800"/>
            <a:ext cx="533400" cy="361950"/>
            <a:chOff x="3504" y="1728"/>
            <a:chExt cx="336" cy="228"/>
          </a:xfrm>
        </p:grpSpPr>
        <p:sp>
          <p:nvSpPr>
            <p:cNvPr id="363544" name="Line 24"/>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3545" name="Picture 25"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3546" name="Group 26"/>
          <p:cNvGrpSpPr>
            <a:grpSpLocks/>
          </p:cNvGrpSpPr>
          <p:nvPr/>
        </p:nvGrpSpPr>
        <p:grpSpPr bwMode="auto">
          <a:xfrm>
            <a:off x="3581400" y="1828800"/>
            <a:ext cx="1600200" cy="1200150"/>
            <a:chOff x="2256" y="1152"/>
            <a:chExt cx="1008" cy="756"/>
          </a:xfrm>
        </p:grpSpPr>
        <p:sp>
          <p:nvSpPr>
            <p:cNvPr id="363547" name="Line 27"/>
            <p:cNvSpPr>
              <a:spLocks noChangeShapeType="1"/>
            </p:cNvSpPr>
            <p:nvPr/>
          </p:nvSpPr>
          <p:spPr bwMode="auto">
            <a:xfrm flipH="1">
              <a:off x="2352" y="1152"/>
              <a:ext cx="912" cy="67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3548" name="Picture 28" descr="109_099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56" y="1728"/>
              <a:ext cx="240"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3549" name="Group 29"/>
          <p:cNvGrpSpPr>
            <a:grpSpLocks/>
          </p:cNvGrpSpPr>
          <p:nvPr/>
        </p:nvGrpSpPr>
        <p:grpSpPr bwMode="auto">
          <a:xfrm>
            <a:off x="5562600" y="2743200"/>
            <a:ext cx="533400" cy="361950"/>
            <a:chOff x="3504" y="1728"/>
            <a:chExt cx="336" cy="228"/>
          </a:xfrm>
        </p:grpSpPr>
        <p:sp>
          <p:nvSpPr>
            <p:cNvPr id="363550" name="Line 30"/>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3551" name="Picture 31"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3552" name="Group 32"/>
          <p:cNvGrpSpPr>
            <a:grpSpLocks/>
          </p:cNvGrpSpPr>
          <p:nvPr/>
        </p:nvGrpSpPr>
        <p:grpSpPr bwMode="auto">
          <a:xfrm>
            <a:off x="6800850" y="3844925"/>
            <a:ext cx="533400" cy="361950"/>
            <a:chOff x="3504" y="1728"/>
            <a:chExt cx="336" cy="228"/>
          </a:xfrm>
        </p:grpSpPr>
        <p:sp>
          <p:nvSpPr>
            <p:cNvPr id="363553" name="Line 33"/>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3554" name="Picture 34"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sp>
        <p:nvSpPr>
          <p:cNvPr id="363555" name="Line 35"/>
          <p:cNvSpPr>
            <a:spLocks noChangeShapeType="1"/>
          </p:cNvSpPr>
          <p:nvPr/>
        </p:nvSpPr>
        <p:spPr bwMode="auto">
          <a:xfrm flipV="1">
            <a:off x="7043738" y="3089275"/>
            <a:ext cx="3048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3556" name="Line 36"/>
          <p:cNvSpPr>
            <a:spLocks noChangeShapeType="1"/>
          </p:cNvSpPr>
          <p:nvPr/>
        </p:nvSpPr>
        <p:spPr bwMode="auto">
          <a:xfrm>
            <a:off x="7350125" y="3109913"/>
            <a:ext cx="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3557" name="Line 37"/>
          <p:cNvSpPr>
            <a:spLocks noChangeShapeType="1"/>
          </p:cNvSpPr>
          <p:nvPr/>
        </p:nvSpPr>
        <p:spPr bwMode="auto">
          <a:xfrm>
            <a:off x="7391400" y="3124200"/>
            <a:ext cx="228600" cy="990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3558" name="Oval 38"/>
          <p:cNvSpPr>
            <a:spLocks noChangeArrowheads="1"/>
          </p:cNvSpPr>
          <p:nvPr/>
        </p:nvSpPr>
        <p:spPr bwMode="auto">
          <a:xfrm>
            <a:off x="7239000" y="37338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559" name="Oval 39"/>
          <p:cNvSpPr>
            <a:spLocks noChangeArrowheads="1"/>
          </p:cNvSpPr>
          <p:nvPr/>
        </p:nvSpPr>
        <p:spPr bwMode="auto">
          <a:xfrm>
            <a:off x="7543800" y="40386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560" name="Oval 40"/>
          <p:cNvSpPr>
            <a:spLocks noChangeArrowheads="1"/>
          </p:cNvSpPr>
          <p:nvPr/>
        </p:nvSpPr>
        <p:spPr bwMode="auto">
          <a:xfrm>
            <a:off x="6934200" y="34290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561" name="Line 41"/>
          <p:cNvSpPr>
            <a:spLocks noChangeShapeType="1"/>
          </p:cNvSpPr>
          <p:nvPr/>
        </p:nvSpPr>
        <p:spPr bwMode="auto">
          <a:xfrm flipV="1">
            <a:off x="6129338" y="2212975"/>
            <a:ext cx="3048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3562" name="Line 42"/>
          <p:cNvSpPr>
            <a:spLocks noChangeShapeType="1"/>
          </p:cNvSpPr>
          <p:nvPr/>
        </p:nvSpPr>
        <p:spPr bwMode="auto">
          <a:xfrm>
            <a:off x="6435725" y="2233613"/>
            <a:ext cx="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3563" name="Line 43"/>
          <p:cNvSpPr>
            <a:spLocks noChangeShapeType="1"/>
          </p:cNvSpPr>
          <p:nvPr/>
        </p:nvSpPr>
        <p:spPr bwMode="auto">
          <a:xfrm>
            <a:off x="6477000" y="2247900"/>
            <a:ext cx="228600" cy="990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3564" name="Oval 44"/>
          <p:cNvSpPr>
            <a:spLocks noChangeArrowheads="1"/>
          </p:cNvSpPr>
          <p:nvPr/>
        </p:nvSpPr>
        <p:spPr bwMode="auto">
          <a:xfrm>
            <a:off x="6324600" y="28575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565" name="Oval 45"/>
          <p:cNvSpPr>
            <a:spLocks noChangeArrowheads="1"/>
          </p:cNvSpPr>
          <p:nvPr/>
        </p:nvSpPr>
        <p:spPr bwMode="auto">
          <a:xfrm>
            <a:off x="6629400" y="31623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566" name="Oval 46"/>
          <p:cNvSpPr>
            <a:spLocks noChangeArrowheads="1"/>
          </p:cNvSpPr>
          <p:nvPr/>
        </p:nvSpPr>
        <p:spPr bwMode="auto">
          <a:xfrm>
            <a:off x="6019800" y="25527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567" name="Line 47"/>
          <p:cNvSpPr>
            <a:spLocks noChangeShapeType="1"/>
          </p:cNvSpPr>
          <p:nvPr/>
        </p:nvSpPr>
        <p:spPr bwMode="auto">
          <a:xfrm flipV="1">
            <a:off x="5214938" y="1298575"/>
            <a:ext cx="3048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3568" name="Line 48"/>
          <p:cNvSpPr>
            <a:spLocks noChangeShapeType="1"/>
          </p:cNvSpPr>
          <p:nvPr/>
        </p:nvSpPr>
        <p:spPr bwMode="auto">
          <a:xfrm>
            <a:off x="5521325" y="1319213"/>
            <a:ext cx="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3569" name="Line 49"/>
          <p:cNvSpPr>
            <a:spLocks noChangeShapeType="1"/>
          </p:cNvSpPr>
          <p:nvPr/>
        </p:nvSpPr>
        <p:spPr bwMode="auto">
          <a:xfrm>
            <a:off x="5562600" y="1333500"/>
            <a:ext cx="228600" cy="990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3570" name="Oval 50"/>
          <p:cNvSpPr>
            <a:spLocks noChangeArrowheads="1"/>
          </p:cNvSpPr>
          <p:nvPr/>
        </p:nvSpPr>
        <p:spPr bwMode="auto">
          <a:xfrm>
            <a:off x="5410200" y="19431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571" name="Oval 51"/>
          <p:cNvSpPr>
            <a:spLocks noChangeArrowheads="1"/>
          </p:cNvSpPr>
          <p:nvPr/>
        </p:nvSpPr>
        <p:spPr bwMode="auto">
          <a:xfrm>
            <a:off x="5715000" y="22479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572" name="Line 52"/>
          <p:cNvSpPr>
            <a:spLocks noChangeShapeType="1"/>
          </p:cNvSpPr>
          <p:nvPr/>
        </p:nvSpPr>
        <p:spPr bwMode="auto">
          <a:xfrm flipV="1">
            <a:off x="5562600" y="381000"/>
            <a:ext cx="685800" cy="914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3573" name="Line 53"/>
          <p:cNvSpPr>
            <a:spLocks noChangeShapeType="1"/>
          </p:cNvSpPr>
          <p:nvPr/>
        </p:nvSpPr>
        <p:spPr bwMode="auto">
          <a:xfrm flipV="1">
            <a:off x="6400800" y="457200"/>
            <a:ext cx="0" cy="1752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3574" name="Line 54"/>
          <p:cNvSpPr>
            <a:spLocks noChangeShapeType="1"/>
          </p:cNvSpPr>
          <p:nvPr/>
        </p:nvSpPr>
        <p:spPr bwMode="auto">
          <a:xfrm flipH="1" flipV="1">
            <a:off x="6553200" y="457200"/>
            <a:ext cx="838200" cy="2667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3575" name="AutoShape 55"/>
          <p:cNvSpPr>
            <a:spLocks noChangeAspect="1" noChangeArrowheads="1"/>
          </p:cNvSpPr>
          <p:nvPr/>
        </p:nvSpPr>
        <p:spPr bwMode="auto">
          <a:xfrm>
            <a:off x="6134100" y="103188"/>
            <a:ext cx="569913" cy="571500"/>
          </a:xfrm>
          <a:prstGeom prst="diamond">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576" name="AutoShape 56"/>
          <p:cNvSpPr>
            <a:spLocks noChangeAspect="1" noChangeArrowheads="1"/>
          </p:cNvSpPr>
          <p:nvPr/>
        </p:nvSpPr>
        <p:spPr bwMode="auto">
          <a:xfrm>
            <a:off x="5105400" y="16764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577" name="AutoShape 57"/>
          <p:cNvSpPr>
            <a:spLocks noChangeAspect="1" noChangeArrowheads="1"/>
          </p:cNvSpPr>
          <p:nvPr/>
        </p:nvSpPr>
        <p:spPr bwMode="auto">
          <a:xfrm>
            <a:off x="5334000" y="1066800"/>
            <a:ext cx="406400" cy="407988"/>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578" name="AutoShape 58"/>
          <p:cNvSpPr>
            <a:spLocks noChangeAspect="1" noChangeArrowheads="1"/>
          </p:cNvSpPr>
          <p:nvPr/>
        </p:nvSpPr>
        <p:spPr bwMode="auto">
          <a:xfrm>
            <a:off x="6248400" y="1905000"/>
            <a:ext cx="406400" cy="407988"/>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579" name="AutoShape 59"/>
          <p:cNvSpPr>
            <a:spLocks noChangeAspect="1" noChangeArrowheads="1"/>
          </p:cNvSpPr>
          <p:nvPr/>
        </p:nvSpPr>
        <p:spPr bwMode="auto">
          <a:xfrm>
            <a:off x="7162800" y="2819400"/>
            <a:ext cx="406400" cy="407988"/>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pic>
        <p:nvPicPr>
          <p:cNvPr id="363580" name="Picture 60"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33800" y="1295400"/>
            <a:ext cx="914400" cy="687388"/>
          </a:xfrm>
          <a:prstGeom prst="rect">
            <a:avLst/>
          </a:prstGeom>
          <a:noFill/>
          <a:extLst>
            <a:ext uri="{909E8E84-426E-40DD-AFC4-6F175D3DCCD1}">
              <a14:hiddenFill xmlns:a14="http://schemas.microsoft.com/office/drawing/2010/main">
                <a:solidFill>
                  <a:srgbClr val="FFFFFF"/>
                </a:solidFill>
              </a14:hiddenFill>
            </a:ext>
          </a:extLst>
        </p:spPr>
      </p:pic>
      <p:pic>
        <p:nvPicPr>
          <p:cNvPr id="363581" name="Picture 61" descr="109_099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43200" y="1981200"/>
            <a:ext cx="9144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3582" name="Picture 62" descr="114_146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52600" y="2667000"/>
            <a:ext cx="914400" cy="687388"/>
          </a:xfrm>
          <a:prstGeom prst="rect">
            <a:avLst/>
          </a:prstGeom>
          <a:noFill/>
          <a:extLst>
            <a:ext uri="{909E8E84-426E-40DD-AFC4-6F175D3DCCD1}">
              <a14:hiddenFill xmlns:a14="http://schemas.microsoft.com/office/drawing/2010/main">
                <a:solidFill>
                  <a:srgbClr val="FFFFFF"/>
                </a:solidFill>
              </a14:hiddenFill>
            </a:ext>
          </a:extLst>
        </p:spPr>
      </p:pic>
      <p:sp>
        <p:nvSpPr>
          <p:cNvPr id="363583" name="Oval 63"/>
          <p:cNvSpPr>
            <a:spLocks noChangeArrowheads="1"/>
          </p:cNvSpPr>
          <p:nvPr/>
        </p:nvSpPr>
        <p:spPr bwMode="auto">
          <a:xfrm>
            <a:off x="4191000" y="1371600"/>
            <a:ext cx="76200" cy="762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584" name="Oval 64"/>
          <p:cNvSpPr>
            <a:spLocks noChangeArrowheads="1"/>
          </p:cNvSpPr>
          <p:nvPr/>
        </p:nvSpPr>
        <p:spPr bwMode="auto">
          <a:xfrm>
            <a:off x="4321175" y="1328738"/>
            <a:ext cx="76200" cy="762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585" name="Oval 65"/>
          <p:cNvSpPr>
            <a:spLocks noChangeArrowheads="1"/>
          </p:cNvSpPr>
          <p:nvPr/>
        </p:nvSpPr>
        <p:spPr bwMode="auto">
          <a:xfrm>
            <a:off x="3910013" y="1643063"/>
            <a:ext cx="152400" cy="1524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586" name="Oval 66"/>
          <p:cNvSpPr>
            <a:spLocks noChangeArrowheads="1"/>
          </p:cNvSpPr>
          <p:nvPr/>
        </p:nvSpPr>
        <p:spPr bwMode="auto">
          <a:xfrm>
            <a:off x="4108450" y="1795463"/>
            <a:ext cx="152400" cy="1524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587" name="Oval 67"/>
          <p:cNvSpPr>
            <a:spLocks noChangeArrowheads="1"/>
          </p:cNvSpPr>
          <p:nvPr/>
        </p:nvSpPr>
        <p:spPr bwMode="auto">
          <a:xfrm>
            <a:off x="3959225" y="1577975"/>
            <a:ext cx="198438" cy="20955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588" name="Oval 68"/>
          <p:cNvSpPr>
            <a:spLocks noChangeArrowheads="1"/>
          </p:cNvSpPr>
          <p:nvPr/>
        </p:nvSpPr>
        <p:spPr bwMode="auto">
          <a:xfrm>
            <a:off x="3200400" y="2209800"/>
            <a:ext cx="152400" cy="1524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589" name="Oval 69"/>
          <p:cNvSpPr>
            <a:spLocks noChangeArrowheads="1"/>
          </p:cNvSpPr>
          <p:nvPr/>
        </p:nvSpPr>
        <p:spPr bwMode="auto">
          <a:xfrm>
            <a:off x="3116263" y="2241550"/>
            <a:ext cx="152400" cy="1524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590" name="Line 70"/>
          <p:cNvSpPr>
            <a:spLocks noChangeShapeType="1"/>
          </p:cNvSpPr>
          <p:nvPr/>
        </p:nvSpPr>
        <p:spPr bwMode="auto">
          <a:xfrm flipH="1">
            <a:off x="5583238" y="385763"/>
            <a:ext cx="669925" cy="865187"/>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3591" name="Line 71"/>
          <p:cNvSpPr>
            <a:spLocks noChangeShapeType="1"/>
          </p:cNvSpPr>
          <p:nvPr/>
        </p:nvSpPr>
        <p:spPr bwMode="auto">
          <a:xfrm>
            <a:off x="5551488" y="1235075"/>
            <a:ext cx="252412" cy="1158875"/>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3592" name="Oval 72"/>
          <p:cNvSpPr>
            <a:spLocks noChangeArrowheads="1"/>
          </p:cNvSpPr>
          <p:nvPr/>
        </p:nvSpPr>
        <p:spPr bwMode="auto">
          <a:xfrm>
            <a:off x="3084513" y="2141538"/>
            <a:ext cx="315912" cy="3302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593" name="Line 73"/>
          <p:cNvSpPr>
            <a:spLocks noChangeShapeType="1"/>
          </p:cNvSpPr>
          <p:nvPr/>
        </p:nvSpPr>
        <p:spPr bwMode="auto">
          <a:xfrm flipV="1">
            <a:off x="2133600" y="381000"/>
            <a:ext cx="4119563" cy="2547938"/>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3594" name="Oval 74"/>
          <p:cNvSpPr>
            <a:spLocks noChangeArrowheads="1"/>
          </p:cNvSpPr>
          <p:nvPr/>
        </p:nvSpPr>
        <p:spPr bwMode="auto">
          <a:xfrm>
            <a:off x="2057400" y="2819400"/>
            <a:ext cx="152400" cy="2286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595" name="Line 75"/>
          <p:cNvSpPr>
            <a:spLocks noChangeShapeType="1"/>
          </p:cNvSpPr>
          <p:nvPr/>
        </p:nvSpPr>
        <p:spPr bwMode="auto">
          <a:xfrm flipH="1">
            <a:off x="4379913" y="2365375"/>
            <a:ext cx="1414462" cy="1050925"/>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3596" name="Oval 76"/>
          <p:cNvSpPr>
            <a:spLocks noChangeArrowheads="1"/>
          </p:cNvSpPr>
          <p:nvPr/>
        </p:nvSpPr>
        <p:spPr bwMode="auto">
          <a:xfrm>
            <a:off x="2244725" y="3040063"/>
            <a:ext cx="152400" cy="2286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597" name="Line 77"/>
          <p:cNvSpPr>
            <a:spLocks noChangeShapeType="1"/>
          </p:cNvSpPr>
          <p:nvPr/>
        </p:nvSpPr>
        <p:spPr bwMode="auto">
          <a:xfrm flipV="1">
            <a:off x="2286000" y="315913"/>
            <a:ext cx="4143375" cy="28448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3598" name="Line 78"/>
          <p:cNvSpPr>
            <a:spLocks noChangeShapeType="1"/>
          </p:cNvSpPr>
          <p:nvPr/>
        </p:nvSpPr>
        <p:spPr bwMode="auto">
          <a:xfrm flipH="1">
            <a:off x="6399213" y="309563"/>
            <a:ext cx="6350" cy="184785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3599" name="Line 79"/>
          <p:cNvSpPr>
            <a:spLocks noChangeShapeType="1"/>
          </p:cNvSpPr>
          <p:nvPr/>
        </p:nvSpPr>
        <p:spPr bwMode="auto">
          <a:xfrm>
            <a:off x="6411913" y="2095500"/>
            <a:ext cx="311150" cy="11938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3600" name="Oval 80"/>
          <p:cNvSpPr>
            <a:spLocks noChangeArrowheads="1"/>
          </p:cNvSpPr>
          <p:nvPr/>
        </p:nvSpPr>
        <p:spPr bwMode="auto">
          <a:xfrm>
            <a:off x="2286000" y="2743200"/>
            <a:ext cx="160338" cy="263525"/>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3601" name="Line 81"/>
          <p:cNvSpPr>
            <a:spLocks noChangeShapeType="1"/>
          </p:cNvSpPr>
          <p:nvPr/>
        </p:nvSpPr>
        <p:spPr bwMode="auto">
          <a:xfrm flipV="1">
            <a:off x="2370138" y="296863"/>
            <a:ext cx="4098925" cy="2593975"/>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3602" name="Line 82"/>
          <p:cNvSpPr>
            <a:spLocks noChangeShapeType="1"/>
          </p:cNvSpPr>
          <p:nvPr/>
        </p:nvSpPr>
        <p:spPr bwMode="auto">
          <a:xfrm>
            <a:off x="6477000" y="301625"/>
            <a:ext cx="898525" cy="2716213"/>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3603" name="Line 83"/>
          <p:cNvSpPr>
            <a:spLocks noChangeShapeType="1"/>
          </p:cNvSpPr>
          <p:nvPr/>
        </p:nvSpPr>
        <p:spPr bwMode="auto">
          <a:xfrm flipH="1">
            <a:off x="7046913" y="2978150"/>
            <a:ext cx="328612" cy="544513"/>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Tree>
    <p:extLst>
      <p:ext uri="{BB962C8B-B14F-4D97-AF65-F5344CB8AC3E}">
        <p14:creationId xmlns:p14="http://schemas.microsoft.com/office/powerpoint/2010/main" val="17685307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9" presetClass="entr" presetSubtype="0" fill="hold" nodeType="afterEffect">
                                  <p:stCondLst>
                                    <p:cond delay="0"/>
                                  </p:stCondLst>
                                  <p:childTnLst>
                                    <p:set>
                                      <p:cBhvr>
                                        <p:cTn id="6" dur="1" fill="hold">
                                          <p:stCondLst>
                                            <p:cond delay="0"/>
                                          </p:stCondLst>
                                        </p:cTn>
                                        <p:tgtEl>
                                          <p:spTgt spid="363582"/>
                                        </p:tgtEl>
                                        <p:attrNameLst>
                                          <p:attrName>style.visibility</p:attrName>
                                        </p:attrNameLst>
                                      </p:cBhvr>
                                      <p:to>
                                        <p:strVal val="visible"/>
                                      </p:to>
                                    </p:set>
                                    <p:animEffect transition="in" filter="dissolve">
                                      <p:cBhvr>
                                        <p:cTn id="7" dur="500"/>
                                        <p:tgtEl>
                                          <p:spTgt spid="363582"/>
                                        </p:tgtEl>
                                      </p:cBhvr>
                                    </p:animEffect>
                                  </p:childTnLst>
                                </p:cTn>
                              </p:par>
                            </p:childTnLst>
                          </p:cTn>
                        </p:par>
                        <p:par>
                          <p:cTn id="8" fill="hold" nodeType="afterGroup">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363594"/>
                                        </p:tgtEl>
                                        <p:attrNameLst>
                                          <p:attrName>style.visibility</p:attrName>
                                        </p:attrNameLst>
                                      </p:cBhvr>
                                      <p:to>
                                        <p:strVal val="visible"/>
                                      </p:to>
                                    </p:set>
                                    <p:animEffect transition="in" filter="dissolve">
                                      <p:cBhvr>
                                        <p:cTn id="11" dur="500"/>
                                        <p:tgtEl>
                                          <p:spTgt spid="363594"/>
                                        </p:tgtEl>
                                      </p:cBhvr>
                                    </p:animEffect>
                                  </p:childTnLst>
                                </p:cTn>
                              </p:par>
                            </p:childTnLst>
                          </p:cTn>
                        </p:par>
                        <p:par>
                          <p:cTn id="12" fill="hold" nodeType="afterGroup">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63593"/>
                                        </p:tgtEl>
                                        <p:attrNameLst>
                                          <p:attrName>style.visibility</p:attrName>
                                        </p:attrNameLst>
                                      </p:cBhvr>
                                      <p:to>
                                        <p:strVal val="visible"/>
                                      </p:to>
                                    </p:set>
                                    <p:animEffect transition="in" filter="wipe(left)">
                                      <p:cBhvr>
                                        <p:cTn id="15" dur="500"/>
                                        <p:tgtEl>
                                          <p:spTgt spid="363593"/>
                                        </p:tgtEl>
                                      </p:cBhvr>
                                    </p:animEffect>
                                  </p:childTnLst>
                                </p:cTn>
                              </p:par>
                            </p:childTnLst>
                          </p:cTn>
                        </p:par>
                        <p:par>
                          <p:cTn id="16" fill="hold" nodeType="afterGroup">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363590"/>
                                        </p:tgtEl>
                                        <p:attrNameLst>
                                          <p:attrName>style.visibility</p:attrName>
                                        </p:attrNameLst>
                                      </p:cBhvr>
                                      <p:to>
                                        <p:strVal val="visible"/>
                                      </p:to>
                                    </p:set>
                                    <p:animEffect transition="in" filter="wipe(up)">
                                      <p:cBhvr>
                                        <p:cTn id="19" dur="500"/>
                                        <p:tgtEl>
                                          <p:spTgt spid="363590"/>
                                        </p:tgtEl>
                                      </p:cBhvr>
                                    </p:animEffect>
                                  </p:childTnLst>
                                </p:cTn>
                              </p:par>
                            </p:childTnLst>
                          </p:cTn>
                        </p:par>
                        <p:par>
                          <p:cTn id="20" fill="hold" nodeType="afterGroup">
                            <p:stCondLst>
                              <p:cond delay="2000"/>
                            </p:stCondLst>
                            <p:childTnLst>
                              <p:par>
                                <p:cTn id="21" presetID="22" presetClass="entr" presetSubtype="1" fill="hold" grpId="0" nodeType="afterEffect">
                                  <p:stCondLst>
                                    <p:cond delay="0"/>
                                  </p:stCondLst>
                                  <p:childTnLst>
                                    <p:set>
                                      <p:cBhvr>
                                        <p:cTn id="22" dur="1" fill="hold">
                                          <p:stCondLst>
                                            <p:cond delay="0"/>
                                          </p:stCondLst>
                                        </p:cTn>
                                        <p:tgtEl>
                                          <p:spTgt spid="363591"/>
                                        </p:tgtEl>
                                        <p:attrNameLst>
                                          <p:attrName>style.visibility</p:attrName>
                                        </p:attrNameLst>
                                      </p:cBhvr>
                                      <p:to>
                                        <p:strVal val="visible"/>
                                      </p:to>
                                    </p:set>
                                    <p:animEffect transition="in" filter="wipe(up)">
                                      <p:cBhvr>
                                        <p:cTn id="23" dur="500"/>
                                        <p:tgtEl>
                                          <p:spTgt spid="363591"/>
                                        </p:tgtEl>
                                      </p:cBhvr>
                                    </p:animEffect>
                                  </p:childTnLst>
                                </p:cTn>
                              </p:par>
                            </p:childTnLst>
                          </p:cTn>
                        </p:par>
                        <p:par>
                          <p:cTn id="24" fill="hold" nodeType="afterGroup">
                            <p:stCondLst>
                              <p:cond delay="2500"/>
                            </p:stCondLst>
                            <p:childTnLst>
                              <p:par>
                                <p:cTn id="25" presetID="22" presetClass="entr" presetSubtype="1" fill="hold" grpId="0" nodeType="afterEffect">
                                  <p:stCondLst>
                                    <p:cond delay="0"/>
                                  </p:stCondLst>
                                  <p:childTnLst>
                                    <p:set>
                                      <p:cBhvr>
                                        <p:cTn id="26" dur="1" fill="hold">
                                          <p:stCondLst>
                                            <p:cond delay="0"/>
                                          </p:stCondLst>
                                        </p:cTn>
                                        <p:tgtEl>
                                          <p:spTgt spid="363595"/>
                                        </p:tgtEl>
                                        <p:attrNameLst>
                                          <p:attrName>style.visibility</p:attrName>
                                        </p:attrNameLst>
                                      </p:cBhvr>
                                      <p:to>
                                        <p:strVal val="visible"/>
                                      </p:to>
                                    </p:set>
                                    <p:animEffect transition="in" filter="wipe(up)">
                                      <p:cBhvr>
                                        <p:cTn id="27" dur="500"/>
                                        <p:tgtEl>
                                          <p:spTgt spid="363595"/>
                                        </p:tgtEl>
                                      </p:cBhvr>
                                    </p:animEffect>
                                  </p:childTnLst>
                                </p:cTn>
                              </p:par>
                            </p:childTnLst>
                          </p:cTn>
                        </p:par>
                        <p:par>
                          <p:cTn id="28" fill="hold" nodeType="afterGroup">
                            <p:stCondLst>
                              <p:cond delay="3000"/>
                            </p:stCondLst>
                            <p:childTnLst>
                              <p:par>
                                <p:cTn id="29" presetID="22" presetClass="entr" presetSubtype="2" fill="hold" nodeType="afterEffect">
                                  <p:stCondLst>
                                    <p:cond delay="0"/>
                                  </p:stCondLst>
                                  <p:childTnLst>
                                    <p:set>
                                      <p:cBhvr>
                                        <p:cTn id="30" dur="1" fill="hold">
                                          <p:stCondLst>
                                            <p:cond delay="0"/>
                                          </p:stCondLst>
                                        </p:cTn>
                                        <p:tgtEl>
                                          <p:spTgt spid="363531"/>
                                        </p:tgtEl>
                                        <p:attrNameLst>
                                          <p:attrName>style.visibility</p:attrName>
                                        </p:attrNameLst>
                                      </p:cBhvr>
                                      <p:to>
                                        <p:strVal val="visible"/>
                                      </p:to>
                                    </p:set>
                                    <p:animEffect transition="in" filter="wipe(right)">
                                      <p:cBhvr>
                                        <p:cTn id="31" dur="500"/>
                                        <p:tgtEl>
                                          <p:spTgt spid="363531"/>
                                        </p:tgtEl>
                                      </p:cBhvr>
                                    </p:animEffect>
                                  </p:childTnLst>
                                </p:cTn>
                              </p:par>
                            </p:childTnLst>
                          </p:cTn>
                        </p:par>
                        <p:par>
                          <p:cTn id="32" fill="hold" nodeType="afterGroup">
                            <p:stCondLst>
                              <p:cond delay="3500"/>
                            </p:stCondLst>
                            <p:childTnLst>
                              <p:par>
                                <p:cTn id="33" presetID="1" presetClass="exit" presetSubtype="0" fill="hold" grpId="1" nodeType="afterEffect">
                                  <p:stCondLst>
                                    <p:cond delay="0"/>
                                  </p:stCondLst>
                                  <p:childTnLst>
                                    <p:set>
                                      <p:cBhvr>
                                        <p:cTn id="34" dur="1" fill="hold">
                                          <p:stCondLst>
                                            <p:cond delay="0"/>
                                          </p:stCondLst>
                                        </p:cTn>
                                        <p:tgtEl>
                                          <p:spTgt spid="363595"/>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363593"/>
                                        </p:tgtEl>
                                        <p:attrNameLst>
                                          <p:attrName>style.visibility</p:attrName>
                                        </p:attrNameLst>
                                      </p:cBhvr>
                                      <p:to>
                                        <p:strVal val="hidden"/>
                                      </p:to>
                                    </p:set>
                                  </p:childTnLst>
                                </p:cTn>
                              </p:par>
                              <p:par>
                                <p:cTn id="37" presetID="1" presetClass="exit" presetSubtype="0" fill="hold" grpId="1" nodeType="withEffect">
                                  <p:stCondLst>
                                    <p:cond delay="0"/>
                                  </p:stCondLst>
                                  <p:childTnLst>
                                    <p:set>
                                      <p:cBhvr>
                                        <p:cTn id="38" dur="1" fill="hold">
                                          <p:stCondLst>
                                            <p:cond delay="0"/>
                                          </p:stCondLst>
                                        </p:cTn>
                                        <p:tgtEl>
                                          <p:spTgt spid="363591"/>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363590"/>
                                        </p:tgtEl>
                                        <p:attrNameLst>
                                          <p:attrName>style.visibility</p:attrName>
                                        </p:attrNameLst>
                                      </p:cBhvr>
                                      <p:to>
                                        <p:strVal val="hidden"/>
                                      </p:to>
                                    </p:set>
                                  </p:childTnLst>
                                </p:cTn>
                              </p:par>
                            </p:childTnLst>
                          </p:cTn>
                        </p:par>
                        <p:par>
                          <p:cTn id="41" fill="hold" nodeType="afterGroup">
                            <p:stCondLst>
                              <p:cond delay="3500"/>
                            </p:stCondLst>
                            <p:childTnLst>
                              <p:par>
                                <p:cTn id="42" presetID="9" presetClass="entr" presetSubtype="0" fill="hold" grpId="0" nodeType="afterEffect">
                                  <p:stCondLst>
                                    <p:cond delay="0"/>
                                  </p:stCondLst>
                                  <p:childTnLst>
                                    <p:set>
                                      <p:cBhvr>
                                        <p:cTn id="43" dur="1" fill="hold">
                                          <p:stCondLst>
                                            <p:cond delay="0"/>
                                          </p:stCondLst>
                                        </p:cTn>
                                        <p:tgtEl>
                                          <p:spTgt spid="363596"/>
                                        </p:tgtEl>
                                        <p:attrNameLst>
                                          <p:attrName>style.visibility</p:attrName>
                                        </p:attrNameLst>
                                      </p:cBhvr>
                                      <p:to>
                                        <p:strVal val="visible"/>
                                      </p:to>
                                    </p:set>
                                    <p:animEffect transition="in" filter="dissolve">
                                      <p:cBhvr>
                                        <p:cTn id="44" dur="500"/>
                                        <p:tgtEl>
                                          <p:spTgt spid="363596"/>
                                        </p:tgtEl>
                                      </p:cBhvr>
                                    </p:animEffect>
                                  </p:childTnLst>
                                </p:cTn>
                              </p:par>
                            </p:childTnLst>
                          </p:cTn>
                        </p:par>
                        <p:par>
                          <p:cTn id="45" fill="hold" nodeType="afterGroup">
                            <p:stCondLst>
                              <p:cond delay="4000"/>
                            </p:stCondLst>
                            <p:childTnLst>
                              <p:par>
                                <p:cTn id="46" presetID="22" presetClass="entr" presetSubtype="8" fill="hold" grpId="0" nodeType="afterEffect">
                                  <p:stCondLst>
                                    <p:cond delay="0"/>
                                  </p:stCondLst>
                                  <p:childTnLst>
                                    <p:set>
                                      <p:cBhvr>
                                        <p:cTn id="47" dur="1" fill="hold">
                                          <p:stCondLst>
                                            <p:cond delay="0"/>
                                          </p:stCondLst>
                                        </p:cTn>
                                        <p:tgtEl>
                                          <p:spTgt spid="363597"/>
                                        </p:tgtEl>
                                        <p:attrNameLst>
                                          <p:attrName>style.visibility</p:attrName>
                                        </p:attrNameLst>
                                      </p:cBhvr>
                                      <p:to>
                                        <p:strVal val="visible"/>
                                      </p:to>
                                    </p:set>
                                    <p:animEffect transition="in" filter="wipe(left)">
                                      <p:cBhvr>
                                        <p:cTn id="48" dur="500"/>
                                        <p:tgtEl>
                                          <p:spTgt spid="363597"/>
                                        </p:tgtEl>
                                      </p:cBhvr>
                                    </p:animEffect>
                                  </p:childTnLst>
                                </p:cTn>
                              </p:par>
                            </p:childTnLst>
                          </p:cTn>
                        </p:par>
                        <p:par>
                          <p:cTn id="49" fill="hold" nodeType="afterGroup">
                            <p:stCondLst>
                              <p:cond delay="4500"/>
                            </p:stCondLst>
                            <p:childTnLst>
                              <p:par>
                                <p:cTn id="50" presetID="22" presetClass="entr" presetSubtype="1" fill="hold" grpId="0" nodeType="afterEffect">
                                  <p:stCondLst>
                                    <p:cond delay="0"/>
                                  </p:stCondLst>
                                  <p:childTnLst>
                                    <p:set>
                                      <p:cBhvr>
                                        <p:cTn id="51" dur="1" fill="hold">
                                          <p:stCondLst>
                                            <p:cond delay="0"/>
                                          </p:stCondLst>
                                        </p:cTn>
                                        <p:tgtEl>
                                          <p:spTgt spid="363598"/>
                                        </p:tgtEl>
                                        <p:attrNameLst>
                                          <p:attrName>style.visibility</p:attrName>
                                        </p:attrNameLst>
                                      </p:cBhvr>
                                      <p:to>
                                        <p:strVal val="visible"/>
                                      </p:to>
                                    </p:set>
                                    <p:animEffect transition="in" filter="wipe(up)">
                                      <p:cBhvr>
                                        <p:cTn id="52" dur="500"/>
                                        <p:tgtEl>
                                          <p:spTgt spid="363598"/>
                                        </p:tgtEl>
                                      </p:cBhvr>
                                    </p:animEffect>
                                  </p:childTnLst>
                                </p:cTn>
                              </p:par>
                            </p:childTnLst>
                          </p:cTn>
                        </p:par>
                        <p:par>
                          <p:cTn id="53" fill="hold" nodeType="afterGroup">
                            <p:stCondLst>
                              <p:cond delay="5000"/>
                            </p:stCondLst>
                            <p:childTnLst>
                              <p:par>
                                <p:cTn id="54" presetID="22" presetClass="entr" presetSubtype="1" fill="hold" grpId="0" nodeType="afterEffect">
                                  <p:stCondLst>
                                    <p:cond delay="0"/>
                                  </p:stCondLst>
                                  <p:childTnLst>
                                    <p:set>
                                      <p:cBhvr>
                                        <p:cTn id="55" dur="1" fill="hold">
                                          <p:stCondLst>
                                            <p:cond delay="0"/>
                                          </p:stCondLst>
                                        </p:cTn>
                                        <p:tgtEl>
                                          <p:spTgt spid="363599"/>
                                        </p:tgtEl>
                                        <p:attrNameLst>
                                          <p:attrName>style.visibility</p:attrName>
                                        </p:attrNameLst>
                                      </p:cBhvr>
                                      <p:to>
                                        <p:strVal val="visible"/>
                                      </p:to>
                                    </p:set>
                                    <p:animEffect transition="in" filter="wipe(up)">
                                      <p:cBhvr>
                                        <p:cTn id="56" dur="500"/>
                                        <p:tgtEl>
                                          <p:spTgt spid="363599"/>
                                        </p:tgtEl>
                                      </p:cBhvr>
                                    </p:animEffect>
                                  </p:childTnLst>
                                </p:cTn>
                              </p:par>
                            </p:childTnLst>
                          </p:cTn>
                        </p:par>
                        <p:par>
                          <p:cTn id="57" fill="hold" nodeType="afterGroup">
                            <p:stCondLst>
                              <p:cond delay="5500"/>
                            </p:stCondLst>
                            <p:childTnLst>
                              <p:par>
                                <p:cTn id="58" presetID="22" presetClass="entr" presetSubtype="2" fill="hold" nodeType="afterEffect">
                                  <p:stCondLst>
                                    <p:cond delay="0"/>
                                  </p:stCondLst>
                                  <p:childTnLst>
                                    <p:set>
                                      <p:cBhvr>
                                        <p:cTn id="59" dur="1" fill="hold">
                                          <p:stCondLst>
                                            <p:cond delay="0"/>
                                          </p:stCondLst>
                                        </p:cTn>
                                        <p:tgtEl>
                                          <p:spTgt spid="363528"/>
                                        </p:tgtEl>
                                        <p:attrNameLst>
                                          <p:attrName>style.visibility</p:attrName>
                                        </p:attrNameLst>
                                      </p:cBhvr>
                                      <p:to>
                                        <p:strVal val="visible"/>
                                      </p:to>
                                    </p:set>
                                    <p:animEffect transition="in" filter="wipe(right)">
                                      <p:cBhvr>
                                        <p:cTn id="60" dur="500"/>
                                        <p:tgtEl>
                                          <p:spTgt spid="363528"/>
                                        </p:tgtEl>
                                      </p:cBhvr>
                                    </p:animEffect>
                                  </p:childTnLst>
                                </p:cTn>
                              </p:par>
                            </p:childTnLst>
                          </p:cTn>
                        </p:par>
                        <p:par>
                          <p:cTn id="61" fill="hold" nodeType="afterGroup">
                            <p:stCondLst>
                              <p:cond delay="6000"/>
                            </p:stCondLst>
                            <p:childTnLst>
                              <p:par>
                                <p:cTn id="62" presetID="1" presetClass="exit" presetSubtype="0" fill="hold" grpId="1" nodeType="afterEffect">
                                  <p:stCondLst>
                                    <p:cond delay="0"/>
                                  </p:stCondLst>
                                  <p:childTnLst>
                                    <p:set>
                                      <p:cBhvr>
                                        <p:cTn id="63" dur="1" fill="hold">
                                          <p:stCondLst>
                                            <p:cond delay="0"/>
                                          </p:stCondLst>
                                        </p:cTn>
                                        <p:tgtEl>
                                          <p:spTgt spid="363599"/>
                                        </p:tgtEl>
                                        <p:attrNameLst>
                                          <p:attrName>style.visibility</p:attrName>
                                        </p:attrNameLst>
                                      </p:cBhvr>
                                      <p:to>
                                        <p:strVal val="hidden"/>
                                      </p:to>
                                    </p:set>
                                  </p:childTnLst>
                                </p:cTn>
                              </p:par>
                              <p:par>
                                <p:cTn id="64" presetID="1" presetClass="exit" presetSubtype="0" fill="hold" grpId="1" nodeType="withEffect">
                                  <p:stCondLst>
                                    <p:cond delay="0"/>
                                  </p:stCondLst>
                                  <p:childTnLst>
                                    <p:set>
                                      <p:cBhvr>
                                        <p:cTn id="65" dur="1" fill="hold">
                                          <p:stCondLst>
                                            <p:cond delay="0"/>
                                          </p:stCondLst>
                                        </p:cTn>
                                        <p:tgtEl>
                                          <p:spTgt spid="363598"/>
                                        </p:tgtEl>
                                        <p:attrNameLst>
                                          <p:attrName>style.visibility</p:attrName>
                                        </p:attrNameLst>
                                      </p:cBhvr>
                                      <p:to>
                                        <p:strVal val="hidden"/>
                                      </p:to>
                                    </p:set>
                                  </p:childTnLst>
                                </p:cTn>
                              </p:par>
                              <p:par>
                                <p:cTn id="66" presetID="1" presetClass="exit" presetSubtype="0" fill="hold" grpId="1" nodeType="withEffect">
                                  <p:stCondLst>
                                    <p:cond delay="0"/>
                                  </p:stCondLst>
                                  <p:childTnLst>
                                    <p:set>
                                      <p:cBhvr>
                                        <p:cTn id="67" dur="1" fill="hold">
                                          <p:stCondLst>
                                            <p:cond delay="0"/>
                                          </p:stCondLst>
                                        </p:cTn>
                                        <p:tgtEl>
                                          <p:spTgt spid="363597"/>
                                        </p:tgtEl>
                                        <p:attrNameLst>
                                          <p:attrName>style.visibility</p:attrName>
                                        </p:attrNameLst>
                                      </p:cBhvr>
                                      <p:to>
                                        <p:strVal val="hidden"/>
                                      </p:to>
                                    </p:set>
                                  </p:childTnLst>
                                </p:cTn>
                              </p:par>
                            </p:childTnLst>
                          </p:cTn>
                        </p:par>
                        <p:par>
                          <p:cTn id="68" fill="hold" nodeType="afterGroup">
                            <p:stCondLst>
                              <p:cond delay="6000"/>
                            </p:stCondLst>
                            <p:childTnLst>
                              <p:par>
                                <p:cTn id="69" presetID="9" presetClass="entr" presetSubtype="0" fill="hold" grpId="0" nodeType="afterEffect">
                                  <p:stCondLst>
                                    <p:cond delay="0"/>
                                  </p:stCondLst>
                                  <p:childTnLst>
                                    <p:set>
                                      <p:cBhvr>
                                        <p:cTn id="70" dur="1" fill="hold">
                                          <p:stCondLst>
                                            <p:cond delay="0"/>
                                          </p:stCondLst>
                                        </p:cTn>
                                        <p:tgtEl>
                                          <p:spTgt spid="363600"/>
                                        </p:tgtEl>
                                        <p:attrNameLst>
                                          <p:attrName>style.visibility</p:attrName>
                                        </p:attrNameLst>
                                      </p:cBhvr>
                                      <p:to>
                                        <p:strVal val="visible"/>
                                      </p:to>
                                    </p:set>
                                    <p:animEffect transition="in" filter="dissolve">
                                      <p:cBhvr>
                                        <p:cTn id="71" dur="500"/>
                                        <p:tgtEl>
                                          <p:spTgt spid="363600"/>
                                        </p:tgtEl>
                                      </p:cBhvr>
                                    </p:animEffect>
                                  </p:childTnLst>
                                </p:cTn>
                              </p:par>
                            </p:childTnLst>
                          </p:cTn>
                        </p:par>
                        <p:par>
                          <p:cTn id="72" fill="hold" nodeType="afterGroup">
                            <p:stCondLst>
                              <p:cond delay="6500"/>
                            </p:stCondLst>
                            <p:childTnLst>
                              <p:par>
                                <p:cTn id="73" presetID="22" presetClass="entr" presetSubtype="8" fill="hold" grpId="0" nodeType="afterEffect">
                                  <p:stCondLst>
                                    <p:cond delay="0"/>
                                  </p:stCondLst>
                                  <p:childTnLst>
                                    <p:set>
                                      <p:cBhvr>
                                        <p:cTn id="74" dur="1" fill="hold">
                                          <p:stCondLst>
                                            <p:cond delay="0"/>
                                          </p:stCondLst>
                                        </p:cTn>
                                        <p:tgtEl>
                                          <p:spTgt spid="363601"/>
                                        </p:tgtEl>
                                        <p:attrNameLst>
                                          <p:attrName>style.visibility</p:attrName>
                                        </p:attrNameLst>
                                      </p:cBhvr>
                                      <p:to>
                                        <p:strVal val="visible"/>
                                      </p:to>
                                    </p:set>
                                    <p:animEffect transition="in" filter="wipe(left)">
                                      <p:cBhvr>
                                        <p:cTn id="75" dur="500"/>
                                        <p:tgtEl>
                                          <p:spTgt spid="363601"/>
                                        </p:tgtEl>
                                      </p:cBhvr>
                                    </p:animEffect>
                                  </p:childTnLst>
                                </p:cTn>
                              </p:par>
                            </p:childTnLst>
                          </p:cTn>
                        </p:par>
                        <p:par>
                          <p:cTn id="76" fill="hold" nodeType="afterGroup">
                            <p:stCondLst>
                              <p:cond delay="7000"/>
                            </p:stCondLst>
                            <p:childTnLst>
                              <p:par>
                                <p:cTn id="77" presetID="22" presetClass="entr" presetSubtype="1" fill="hold" grpId="0" nodeType="afterEffect">
                                  <p:stCondLst>
                                    <p:cond delay="0"/>
                                  </p:stCondLst>
                                  <p:childTnLst>
                                    <p:set>
                                      <p:cBhvr>
                                        <p:cTn id="78" dur="1" fill="hold">
                                          <p:stCondLst>
                                            <p:cond delay="0"/>
                                          </p:stCondLst>
                                        </p:cTn>
                                        <p:tgtEl>
                                          <p:spTgt spid="363602"/>
                                        </p:tgtEl>
                                        <p:attrNameLst>
                                          <p:attrName>style.visibility</p:attrName>
                                        </p:attrNameLst>
                                      </p:cBhvr>
                                      <p:to>
                                        <p:strVal val="visible"/>
                                      </p:to>
                                    </p:set>
                                    <p:animEffect transition="in" filter="wipe(up)">
                                      <p:cBhvr>
                                        <p:cTn id="79" dur="500"/>
                                        <p:tgtEl>
                                          <p:spTgt spid="363602"/>
                                        </p:tgtEl>
                                      </p:cBhvr>
                                    </p:animEffect>
                                  </p:childTnLst>
                                </p:cTn>
                              </p:par>
                            </p:childTnLst>
                          </p:cTn>
                        </p:par>
                        <p:par>
                          <p:cTn id="80" fill="hold" nodeType="afterGroup">
                            <p:stCondLst>
                              <p:cond delay="7500"/>
                            </p:stCondLst>
                            <p:childTnLst>
                              <p:par>
                                <p:cTn id="81" presetID="22" presetClass="entr" presetSubtype="1" fill="hold" grpId="0" nodeType="afterEffect">
                                  <p:stCondLst>
                                    <p:cond delay="0"/>
                                  </p:stCondLst>
                                  <p:childTnLst>
                                    <p:set>
                                      <p:cBhvr>
                                        <p:cTn id="82" dur="1" fill="hold">
                                          <p:stCondLst>
                                            <p:cond delay="0"/>
                                          </p:stCondLst>
                                        </p:cTn>
                                        <p:tgtEl>
                                          <p:spTgt spid="363603"/>
                                        </p:tgtEl>
                                        <p:attrNameLst>
                                          <p:attrName>style.visibility</p:attrName>
                                        </p:attrNameLst>
                                      </p:cBhvr>
                                      <p:to>
                                        <p:strVal val="visible"/>
                                      </p:to>
                                    </p:set>
                                    <p:animEffect transition="in" filter="wipe(up)">
                                      <p:cBhvr>
                                        <p:cTn id="83" dur="500"/>
                                        <p:tgtEl>
                                          <p:spTgt spid="363603"/>
                                        </p:tgtEl>
                                      </p:cBhvr>
                                    </p:animEffect>
                                  </p:childTnLst>
                                </p:cTn>
                              </p:par>
                            </p:childTnLst>
                          </p:cTn>
                        </p:par>
                        <p:par>
                          <p:cTn id="84" fill="hold" nodeType="afterGroup">
                            <p:stCondLst>
                              <p:cond delay="8000"/>
                            </p:stCondLst>
                            <p:childTnLst>
                              <p:par>
                                <p:cTn id="85" presetID="22" presetClass="entr" presetSubtype="2" fill="hold" nodeType="afterEffect">
                                  <p:stCondLst>
                                    <p:cond delay="0"/>
                                  </p:stCondLst>
                                  <p:childTnLst>
                                    <p:set>
                                      <p:cBhvr>
                                        <p:cTn id="86" dur="1" fill="hold">
                                          <p:stCondLst>
                                            <p:cond delay="0"/>
                                          </p:stCondLst>
                                        </p:cTn>
                                        <p:tgtEl>
                                          <p:spTgt spid="363525"/>
                                        </p:tgtEl>
                                        <p:attrNameLst>
                                          <p:attrName>style.visibility</p:attrName>
                                        </p:attrNameLst>
                                      </p:cBhvr>
                                      <p:to>
                                        <p:strVal val="visible"/>
                                      </p:to>
                                    </p:set>
                                    <p:animEffect transition="in" filter="wipe(right)">
                                      <p:cBhvr>
                                        <p:cTn id="87" dur="500"/>
                                        <p:tgtEl>
                                          <p:spTgt spid="363525"/>
                                        </p:tgtEl>
                                      </p:cBhvr>
                                    </p:animEffect>
                                  </p:childTnLst>
                                </p:cTn>
                              </p:par>
                            </p:childTnLst>
                          </p:cTn>
                        </p:par>
                        <p:par>
                          <p:cTn id="88" fill="hold" nodeType="afterGroup">
                            <p:stCondLst>
                              <p:cond delay="8500"/>
                            </p:stCondLst>
                            <p:childTnLst>
                              <p:par>
                                <p:cTn id="89" presetID="1" presetClass="exit" presetSubtype="0" fill="hold" grpId="1" nodeType="afterEffect">
                                  <p:stCondLst>
                                    <p:cond delay="0"/>
                                  </p:stCondLst>
                                  <p:childTnLst>
                                    <p:set>
                                      <p:cBhvr>
                                        <p:cTn id="90" dur="1" fill="hold">
                                          <p:stCondLst>
                                            <p:cond delay="0"/>
                                          </p:stCondLst>
                                        </p:cTn>
                                        <p:tgtEl>
                                          <p:spTgt spid="363601"/>
                                        </p:tgtEl>
                                        <p:attrNameLst>
                                          <p:attrName>style.visibility</p:attrName>
                                        </p:attrNameLst>
                                      </p:cBhvr>
                                      <p:to>
                                        <p:strVal val="hidden"/>
                                      </p:to>
                                    </p:set>
                                  </p:childTnLst>
                                </p:cTn>
                              </p:par>
                              <p:par>
                                <p:cTn id="91" presetID="1" presetClass="exit" presetSubtype="0" fill="hold" grpId="1" nodeType="withEffect">
                                  <p:stCondLst>
                                    <p:cond delay="0"/>
                                  </p:stCondLst>
                                  <p:childTnLst>
                                    <p:set>
                                      <p:cBhvr>
                                        <p:cTn id="92" dur="1" fill="hold">
                                          <p:stCondLst>
                                            <p:cond delay="0"/>
                                          </p:stCondLst>
                                        </p:cTn>
                                        <p:tgtEl>
                                          <p:spTgt spid="363602"/>
                                        </p:tgtEl>
                                        <p:attrNameLst>
                                          <p:attrName>style.visibility</p:attrName>
                                        </p:attrNameLst>
                                      </p:cBhvr>
                                      <p:to>
                                        <p:strVal val="hidden"/>
                                      </p:to>
                                    </p:set>
                                  </p:childTnLst>
                                </p:cTn>
                              </p:par>
                              <p:par>
                                <p:cTn id="93" presetID="1" presetClass="exit" presetSubtype="0" fill="hold" grpId="1" nodeType="withEffect">
                                  <p:stCondLst>
                                    <p:cond delay="0"/>
                                  </p:stCondLst>
                                  <p:childTnLst>
                                    <p:set>
                                      <p:cBhvr>
                                        <p:cTn id="94" dur="1" fill="hold">
                                          <p:stCondLst>
                                            <p:cond delay="0"/>
                                          </p:stCondLst>
                                        </p:cTn>
                                        <p:tgtEl>
                                          <p:spTgt spid="36360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3590" grpId="0" animBg="1"/>
      <p:bldP spid="363590" grpId="1" animBg="1"/>
      <p:bldP spid="363591" grpId="0" animBg="1"/>
      <p:bldP spid="363591" grpId="1" animBg="1"/>
      <p:bldP spid="363593" grpId="0" animBg="1"/>
      <p:bldP spid="363593" grpId="1" animBg="1"/>
      <p:bldP spid="363594" grpId="0" animBg="1"/>
      <p:bldP spid="363595" grpId="0" animBg="1"/>
      <p:bldP spid="363595" grpId="1" animBg="1"/>
      <p:bldP spid="363596" grpId="0" animBg="1"/>
      <p:bldP spid="363597" grpId="0" animBg="1"/>
      <p:bldP spid="363597" grpId="1" animBg="1"/>
      <p:bldP spid="363598" grpId="0" animBg="1"/>
      <p:bldP spid="363598" grpId="1" animBg="1"/>
      <p:bldP spid="363599" grpId="0" animBg="1"/>
      <p:bldP spid="363599" grpId="1" animBg="1"/>
      <p:bldP spid="363600" grpId="0" animBg="1"/>
      <p:bldP spid="363601" grpId="0" animBg="1"/>
      <p:bldP spid="363601" grpId="1" animBg="1"/>
      <p:bldP spid="363602" grpId="0" animBg="1"/>
      <p:bldP spid="363602" grpId="1" animBg="1"/>
      <p:bldP spid="363603" grpId="0" animBg="1"/>
      <p:bldP spid="363603" grpId="1"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Slide Number Placeholder 4"/>
          <p:cNvSpPr>
            <a:spLocks noGrp="1"/>
          </p:cNvSpPr>
          <p:nvPr>
            <p:ph type="sldNum" sz="quarter" idx="4294967295"/>
          </p:nvPr>
        </p:nvSpPr>
        <p:spPr>
          <a:xfrm>
            <a:off x="3276600" y="6477000"/>
            <a:ext cx="2133600" cy="365125"/>
          </a:xfrm>
          <a:prstGeom prst="rect">
            <a:avLst/>
          </a:prstGeom>
        </p:spPr>
        <p:txBody>
          <a:bodyPr/>
          <a:lstStyle/>
          <a:p>
            <a:fld id="{B2CE56A2-60EE-3240-874A-A66C12AF9074}" type="slidenum">
              <a:rPr lang="en-US" altLang="en-US"/>
              <a:pPr/>
              <a:t>22</a:t>
            </a:fld>
            <a:endParaRPr lang="en-US" altLang="en-US"/>
          </a:p>
        </p:txBody>
      </p:sp>
      <p:grpSp>
        <p:nvGrpSpPr>
          <p:cNvPr id="365570" name="Group 2"/>
          <p:cNvGrpSpPr>
            <a:grpSpLocks/>
          </p:cNvGrpSpPr>
          <p:nvPr/>
        </p:nvGrpSpPr>
        <p:grpSpPr bwMode="auto">
          <a:xfrm>
            <a:off x="6477000" y="4114800"/>
            <a:ext cx="533400" cy="361950"/>
            <a:chOff x="3504" y="1728"/>
            <a:chExt cx="336" cy="228"/>
          </a:xfrm>
        </p:grpSpPr>
        <p:sp>
          <p:nvSpPr>
            <p:cNvPr id="365571" name="Line 3"/>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5572" name="Picture 4"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pic>
        <p:nvPicPr>
          <p:cNvPr id="365573" name="Picture 5" descr="114_146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52600" y="2667000"/>
            <a:ext cx="914400" cy="687388"/>
          </a:xfrm>
          <a:prstGeom prst="rect">
            <a:avLst/>
          </a:prstGeom>
          <a:noFill/>
          <a:extLst>
            <a:ext uri="{909E8E84-426E-40DD-AFC4-6F175D3DCCD1}">
              <a14:hiddenFill xmlns:a14="http://schemas.microsoft.com/office/drawing/2010/main">
                <a:solidFill>
                  <a:srgbClr val="FFFFFF"/>
                </a:solidFill>
              </a14:hiddenFill>
            </a:ext>
          </a:extLst>
        </p:spPr>
      </p:pic>
      <p:sp>
        <p:nvSpPr>
          <p:cNvPr id="365574" name="Oval 6"/>
          <p:cNvSpPr>
            <a:spLocks noChangeArrowheads="1"/>
          </p:cNvSpPr>
          <p:nvPr/>
        </p:nvSpPr>
        <p:spPr bwMode="auto">
          <a:xfrm>
            <a:off x="2057400" y="2819400"/>
            <a:ext cx="152400" cy="2286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575" name="Oval 7"/>
          <p:cNvSpPr>
            <a:spLocks noChangeArrowheads="1"/>
          </p:cNvSpPr>
          <p:nvPr/>
        </p:nvSpPr>
        <p:spPr bwMode="auto">
          <a:xfrm>
            <a:off x="2244725" y="3040063"/>
            <a:ext cx="152400" cy="2286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576" name="Oval 8"/>
          <p:cNvSpPr>
            <a:spLocks noChangeArrowheads="1"/>
          </p:cNvSpPr>
          <p:nvPr/>
        </p:nvSpPr>
        <p:spPr bwMode="auto">
          <a:xfrm>
            <a:off x="2286000" y="2743200"/>
            <a:ext cx="160338" cy="263525"/>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365577" name="Group 9"/>
          <p:cNvGrpSpPr>
            <a:grpSpLocks/>
          </p:cNvGrpSpPr>
          <p:nvPr/>
        </p:nvGrpSpPr>
        <p:grpSpPr bwMode="auto">
          <a:xfrm>
            <a:off x="1603375" y="2914650"/>
            <a:ext cx="2114550" cy="1531938"/>
            <a:chOff x="1010" y="1836"/>
            <a:chExt cx="1332" cy="965"/>
          </a:xfrm>
        </p:grpSpPr>
        <p:sp>
          <p:nvSpPr>
            <p:cNvPr id="365578" name="Line 10"/>
            <p:cNvSpPr>
              <a:spLocks noChangeShapeType="1"/>
            </p:cNvSpPr>
            <p:nvPr/>
          </p:nvSpPr>
          <p:spPr bwMode="auto">
            <a:xfrm flipH="1">
              <a:off x="1106" y="1836"/>
              <a:ext cx="1236" cy="881"/>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5579" name="Picture 11" descr="115_153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0" y="2621"/>
              <a:ext cx="240"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5580" name="Group 12"/>
          <p:cNvGrpSpPr>
            <a:grpSpLocks/>
          </p:cNvGrpSpPr>
          <p:nvPr/>
        </p:nvGrpSpPr>
        <p:grpSpPr bwMode="auto">
          <a:xfrm>
            <a:off x="3352800" y="5334000"/>
            <a:ext cx="1176338" cy="865188"/>
            <a:chOff x="1920" y="3187"/>
            <a:chExt cx="741" cy="545"/>
          </a:xfrm>
        </p:grpSpPr>
        <p:sp>
          <p:nvSpPr>
            <p:cNvPr id="365581" name="Line 13"/>
            <p:cNvSpPr>
              <a:spLocks noChangeShapeType="1"/>
            </p:cNvSpPr>
            <p:nvPr/>
          </p:nvSpPr>
          <p:spPr bwMode="auto">
            <a:xfrm flipH="1">
              <a:off x="2016" y="3187"/>
              <a:ext cx="645" cy="461"/>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5582" name="Picture 14" descr="115_153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20" y="3552"/>
              <a:ext cx="240"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5583" name="Group 15"/>
          <p:cNvGrpSpPr>
            <a:grpSpLocks/>
          </p:cNvGrpSpPr>
          <p:nvPr/>
        </p:nvGrpSpPr>
        <p:grpSpPr bwMode="auto">
          <a:xfrm>
            <a:off x="1828800" y="2057400"/>
            <a:ext cx="3657600" cy="2647950"/>
            <a:chOff x="1152" y="1296"/>
            <a:chExt cx="2304" cy="1668"/>
          </a:xfrm>
        </p:grpSpPr>
        <p:sp>
          <p:nvSpPr>
            <p:cNvPr id="365584" name="Line 16"/>
            <p:cNvSpPr>
              <a:spLocks noChangeShapeType="1"/>
            </p:cNvSpPr>
            <p:nvPr/>
          </p:nvSpPr>
          <p:spPr bwMode="auto">
            <a:xfrm flipH="1">
              <a:off x="1248" y="1296"/>
              <a:ext cx="2208" cy="158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5585" name="Picture 17" descr="115_153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2" y="2784"/>
              <a:ext cx="240"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5586" name="Group 18"/>
          <p:cNvGrpSpPr>
            <a:grpSpLocks/>
          </p:cNvGrpSpPr>
          <p:nvPr/>
        </p:nvGrpSpPr>
        <p:grpSpPr bwMode="auto">
          <a:xfrm>
            <a:off x="4384675" y="3554413"/>
            <a:ext cx="2667000" cy="1885950"/>
            <a:chOff x="2544" y="2064"/>
            <a:chExt cx="1680" cy="1188"/>
          </a:xfrm>
        </p:grpSpPr>
        <p:sp>
          <p:nvSpPr>
            <p:cNvPr id="365587" name="Line 19"/>
            <p:cNvSpPr>
              <a:spLocks noChangeShapeType="1"/>
            </p:cNvSpPr>
            <p:nvPr/>
          </p:nvSpPr>
          <p:spPr bwMode="auto">
            <a:xfrm flipH="1">
              <a:off x="2688" y="2064"/>
              <a:ext cx="1536" cy="110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5588" name="Picture 20" descr="114_146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44" y="3072"/>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5589" name="Group 21"/>
          <p:cNvGrpSpPr>
            <a:grpSpLocks/>
          </p:cNvGrpSpPr>
          <p:nvPr/>
        </p:nvGrpSpPr>
        <p:grpSpPr bwMode="auto">
          <a:xfrm>
            <a:off x="3048000" y="3352800"/>
            <a:ext cx="1371600" cy="971550"/>
            <a:chOff x="1920" y="2112"/>
            <a:chExt cx="864" cy="612"/>
          </a:xfrm>
        </p:grpSpPr>
        <p:sp>
          <p:nvSpPr>
            <p:cNvPr id="365590" name="Line 22"/>
            <p:cNvSpPr>
              <a:spLocks noChangeShapeType="1"/>
            </p:cNvSpPr>
            <p:nvPr/>
          </p:nvSpPr>
          <p:spPr bwMode="auto">
            <a:xfrm flipH="1">
              <a:off x="2064" y="2112"/>
              <a:ext cx="720" cy="52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5591" name="Picture 23" descr="114_146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20" y="2544"/>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5592" name="Group 24"/>
          <p:cNvGrpSpPr>
            <a:grpSpLocks/>
          </p:cNvGrpSpPr>
          <p:nvPr/>
        </p:nvGrpSpPr>
        <p:grpSpPr bwMode="auto">
          <a:xfrm>
            <a:off x="4191000" y="2370138"/>
            <a:ext cx="1600200" cy="1200150"/>
            <a:chOff x="2256" y="1152"/>
            <a:chExt cx="1008" cy="756"/>
          </a:xfrm>
        </p:grpSpPr>
        <p:sp>
          <p:nvSpPr>
            <p:cNvPr id="365593" name="Line 25"/>
            <p:cNvSpPr>
              <a:spLocks noChangeShapeType="1"/>
            </p:cNvSpPr>
            <p:nvPr/>
          </p:nvSpPr>
          <p:spPr bwMode="auto">
            <a:xfrm flipH="1">
              <a:off x="2352" y="1152"/>
              <a:ext cx="912" cy="67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5594" name="Picture 26" descr="109_0999"/>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56" y="1728"/>
              <a:ext cx="240"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5595" name="Group 27"/>
          <p:cNvGrpSpPr>
            <a:grpSpLocks/>
          </p:cNvGrpSpPr>
          <p:nvPr/>
        </p:nvGrpSpPr>
        <p:grpSpPr bwMode="auto">
          <a:xfrm>
            <a:off x="7086600" y="4114800"/>
            <a:ext cx="533400" cy="361950"/>
            <a:chOff x="3504" y="1728"/>
            <a:chExt cx="336" cy="228"/>
          </a:xfrm>
        </p:grpSpPr>
        <p:sp>
          <p:nvSpPr>
            <p:cNvPr id="365596" name="Line 28"/>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5597" name="Picture 29"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5598" name="Group 30"/>
          <p:cNvGrpSpPr>
            <a:grpSpLocks/>
          </p:cNvGrpSpPr>
          <p:nvPr/>
        </p:nvGrpSpPr>
        <p:grpSpPr bwMode="auto">
          <a:xfrm>
            <a:off x="4811713" y="2981325"/>
            <a:ext cx="1600200" cy="1200150"/>
            <a:chOff x="2256" y="1152"/>
            <a:chExt cx="1008" cy="756"/>
          </a:xfrm>
        </p:grpSpPr>
        <p:sp>
          <p:nvSpPr>
            <p:cNvPr id="365599" name="Line 31"/>
            <p:cNvSpPr>
              <a:spLocks noChangeShapeType="1"/>
            </p:cNvSpPr>
            <p:nvPr/>
          </p:nvSpPr>
          <p:spPr bwMode="auto">
            <a:xfrm flipH="1">
              <a:off x="2352" y="1152"/>
              <a:ext cx="912" cy="67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5600" name="Picture 32" descr="109_0999"/>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56" y="1728"/>
              <a:ext cx="240"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5601" name="Group 33"/>
          <p:cNvGrpSpPr>
            <a:grpSpLocks/>
          </p:cNvGrpSpPr>
          <p:nvPr/>
        </p:nvGrpSpPr>
        <p:grpSpPr bwMode="auto">
          <a:xfrm>
            <a:off x="5867400" y="2971800"/>
            <a:ext cx="533400" cy="361950"/>
            <a:chOff x="3504" y="1728"/>
            <a:chExt cx="336" cy="228"/>
          </a:xfrm>
        </p:grpSpPr>
        <p:sp>
          <p:nvSpPr>
            <p:cNvPr id="365602" name="Line 34"/>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5603" name="Picture 35"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5604" name="Group 36"/>
          <p:cNvGrpSpPr>
            <a:grpSpLocks/>
          </p:cNvGrpSpPr>
          <p:nvPr/>
        </p:nvGrpSpPr>
        <p:grpSpPr bwMode="auto">
          <a:xfrm>
            <a:off x="3581400" y="1828800"/>
            <a:ext cx="1600200" cy="1200150"/>
            <a:chOff x="2256" y="1152"/>
            <a:chExt cx="1008" cy="756"/>
          </a:xfrm>
        </p:grpSpPr>
        <p:sp>
          <p:nvSpPr>
            <p:cNvPr id="365605" name="Line 37"/>
            <p:cNvSpPr>
              <a:spLocks noChangeShapeType="1"/>
            </p:cNvSpPr>
            <p:nvPr/>
          </p:nvSpPr>
          <p:spPr bwMode="auto">
            <a:xfrm flipH="1">
              <a:off x="2352" y="1152"/>
              <a:ext cx="912" cy="67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5606" name="Picture 38" descr="109_0999"/>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56" y="1728"/>
              <a:ext cx="240"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5607" name="Group 39"/>
          <p:cNvGrpSpPr>
            <a:grpSpLocks/>
          </p:cNvGrpSpPr>
          <p:nvPr/>
        </p:nvGrpSpPr>
        <p:grpSpPr bwMode="auto">
          <a:xfrm>
            <a:off x="5562600" y="2743200"/>
            <a:ext cx="533400" cy="361950"/>
            <a:chOff x="3504" y="1728"/>
            <a:chExt cx="336" cy="228"/>
          </a:xfrm>
        </p:grpSpPr>
        <p:sp>
          <p:nvSpPr>
            <p:cNvPr id="365608" name="Line 40"/>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5609" name="Picture 41"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5610" name="Group 42"/>
          <p:cNvGrpSpPr>
            <a:grpSpLocks/>
          </p:cNvGrpSpPr>
          <p:nvPr/>
        </p:nvGrpSpPr>
        <p:grpSpPr bwMode="auto">
          <a:xfrm>
            <a:off x="6800850" y="3844925"/>
            <a:ext cx="533400" cy="361950"/>
            <a:chOff x="3504" y="1728"/>
            <a:chExt cx="336" cy="228"/>
          </a:xfrm>
        </p:grpSpPr>
        <p:sp>
          <p:nvSpPr>
            <p:cNvPr id="365611" name="Line 43"/>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5612" name="Picture 44"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sp>
        <p:nvSpPr>
          <p:cNvPr id="365613" name="Line 45"/>
          <p:cNvSpPr>
            <a:spLocks noChangeShapeType="1"/>
          </p:cNvSpPr>
          <p:nvPr/>
        </p:nvSpPr>
        <p:spPr bwMode="auto">
          <a:xfrm flipV="1">
            <a:off x="7043738" y="3089275"/>
            <a:ext cx="3048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5614" name="Line 46"/>
          <p:cNvSpPr>
            <a:spLocks noChangeShapeType="1"/>
          </p:cNvSpPr>
          <p:nvPr/>
        </p:nvSpPr>
        <p:spPr bwMode="auto">
          <a:xfrm>
            <a:off x="7350125" y="3109913"/>
            <a:ext cx="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5615" name="Line 47"/>
          <p:cNvSpPr>
            <a:spLocks noChangeShapeType="1"/>
          </p:cNvSpPr>
          <p:nvPr/>
        </p:nvSpPr>
        <p:spPr bwMode="auto">
          <a:xfrm>
            <a:off x="7391400" y="3124200"/>
            <a:ext cx="228600" cy="990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5616" name="Oval 48"/>
          <p:cNvSpPr>
            <a:spLocks noChangeArrowheads="1"/>
          </p:cNvSpPr>
          <p:nvPr/>
        </p:nvSpPr>
        <p:spPr bwMode="auto">
          <a:xfrm>
            <a:off x="7239000" y="37338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17" name="Oval 49"/>
          <p:cNvSpPr>
            <a:spLocks noChangeArrowheads="1"/>
          </p:cNvSpPr>
          <p:nvPr/>
        </p:nvSpPr>
        <p:spPr bwMode="auto">
          <a:xfrm>
            <a:off x="7543800" y="40386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18" name="Oval 50"/>
          <p:cNvSpPr>
            <a:spLocks noChangeArrowheads="1"/>
          </p:cNvSpPr>
          <p:nvPr/>
        </p:nvSpPr>
        <p:spPr bwMode="auto">
          <a:xfrm>
            <a:off x="6934200" y="34290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19" name="Line 51"/>
          <p:cNvSpPr>
            <a:spLocks noChangeShapeType="1"/>
          </p:cNvSpPr>
          <p:nvPr/>
        </p:nvSpPr>
        <p:spPr bwMode="auto">
          <a:xfrm flipV="1">
            <a:off x="6129338" y="2212975"/>
            <a:ext cx="3048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5620" name="Line 52"/>
          <p:cNvSpPr>
            <a:spLocks noChangeShapeType="1"/>
          </p:cNvSpPr>
          <p:nvPr/>
        </p:nvSpPr>
        <p:spPr bwMode="auto">
          <a:xfrm>
            <a:off x="6435725" y="2233613"/>
            <a:ext cx="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5621" name="Line 53"/>
          <p:cNvSpPr>
            <a:spLocks noChangeShapeType="1"/>
          </p:cNvSpPr>
          <p:nvPr/>
        </p:nvSpPr>
        <p:spPr bwMode="auto">
          <a:xfrm>
            <a:off x="6477000" y="2247900"/>
            <a:ext cx="228600" cy="990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5622" name="Oval 54"/>
          <p:cNvSpPr>
            <a:spLocks noChangeArrowheads="1"/>
          </p:cNvSpPr>
          <p:nvPr/>
        </p:nvSpPr>
        <p:spPr bwMode="auto">
          <a:xfrm>
            <a:off x="6324600" y="28575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23" name="Oval 55"/>
          <p:cNvSpPr>
            <a:spLocks noChangeArrowheads="1"/>
          </p:cNvSpPr>
          <p:nvPr/>
        </p:nvSpPr>
        <p:spPr bwMode="auto">
          <a:xfrm>
            <a:off x="6629400" y="31623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24" name="Oval 56"/>
          <p:cNvSpPr>
            <a:spLocks noChangeArrowheads="1"/>
          </p:cNvSpPr>
          <p:nvPr/>
        </p:nvSpPr>
        <p:spPr bwMode="auto">
          <a:xfrm>
            <a:off x="6019800" y="25527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25" name="Line 57"/>
          <p:cNvSpPr>
            <a:spLocks noChangeShapeType="1"/>
          </p:cNvSpPr>
          <p:nvPr/>
        </p:nvSpPr>
        <p:spPr bwMode="auto">
          <a:xfrm flipV="1">
            <a:off x="5214938" y="1298575"/>
            <a:ext cx="3048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5626" name="Line 58"/>
          <p:cNvSpPr>
            <a:spLocks noChangeShapeType="1"/>
          </p:cNvSpPr>
          <p:nvPr/>
        </p:nvSpPr>
        <p:spPr bwMode="auto">
          <a:xfrm>
            <a:off x="5521325" y="1319213"/>
            <a:ext cx="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5627" name="Line 59"/>
          <p:cNvSpPr>
            <a:spLocks noChangeShapeType="1"/>
          </p:cNvSpPr>
          <p:nvPr/>
        </p:nvSpPr>
        <p:spPr bwMode="auto">
          <a:xfrm>
            <a:off x="5562600" y="1333500"/>
            <a:ext cx="228600" cy="990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5628" name="Oval 60"/>
          <p:cNvSpPr>
            <a:spLocks noChangeArrowheads="1"/>
          </p:cNvSpPr>
          <p:nvPr/>
        </p:nvSpPr>
        <p:spPr bwMode="auto">
          <a:xfrm>
            <a:off x="5410200" y="19431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29" name="Oval 61"/>
          <p:cNvSpPr>
            <a:spLocks noChangeArrowheads="1"/>
          </p:cNvSpPr>
          <p:nvPr/>
        </p:nvSpPr>
        <p:spPr bwMode="auto">
          <a:xfrm>
            <a:off x="5715000" y="22479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30" name="Line 62"/>
          <p:cNvSpPr>
            <a:spLocks noChangeShapeType="1"/>
          </p:cNvSpPr>
          <p:nvPr/>
        </p:nvSpPr>
        <p:spPr bwMode="auto">
          <a:xfrm flipV="1">
            <a:off x="5562600" y="381000"/>
            <a:ext cx="685800" cy="914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5631" name="Line 63"/>
          <p:cNvSpPr>
            <a:spLocks noChangeShapeType="1"/>
          </p:cNvSpPr>
          <p:nvPr/>
        </p:nvSpPr>
        <p:spPr bwMode="auto">
          <a:xfrm flipV="1">
            <a:off x="6400800" y="457200"/>
            <a:ext cx="0" cy="1752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5632" name="Line 64"/>
          <p:cNvSpPr>
            <a:spLocks noChangeShapeType="1"/>
          </p:cNvSpPr>
          <p:nvPr/>
        </p:nvSpPr>
        <p:spPr bwMode="auto">
          <a:xfrm flipH="1" flipV="1">
            <a:off x="6553200" y="457200"/>
            <a:ext cx="838200" cy="2667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5633" name="AutoShape 65"/>
          <p:cNvSpPr>
            <a:spLocks noChangeAspect="1" noChangeArrowheads="1"/>
          </p:cNvSpPr>
          <p:nvPr/>
        </p:nvSpPr>
        <p:spPr bwMode="auto">
          <a:xfrm>
            <a:off x="6134100" y="103188"/>
            <a:ext cx="569913" cy="571500"/>
          </a:xfrm>
          <a:prstGeom prst="diamond">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34" name="AutoShape 66"/>
          <p:cNvSpPr>
            <a:spLocks noChangeAspect="1" noChangeArrowheads="1"/>
          </p:cNvSpPr>
          <p:nvPr/>
        </p:nvSpPr>
        <p:spPr bwMode="auto">
          <a:xfrm>
            <a:off x="5105400" y="16764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35" name="AutoShape 67"/>
          <p:cNvSpPr>
            <a:spLocks noChangeAspect="1" noChangeArrowheads="1"/>
          </p:cNvSpPr>
          <p:nvPr/>
        </p:nvSpPr>
        <p:spPr bwMode="auto">
          <a:xfrm>
            <a:off x="5334000" y="1066800"/>
            <a:ext cx="406400" cy="407988"/>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36" name="AutoShape 68"/>
          <p:cNvSpPr>
            <a:spLocks noChangeAspect="1" noChangeArrowheads="1"/>
          </p:cNvSpPr>
          <p:nvPr/>
        </p:nvSpPr>
        <p:spPr bwMode="auto">
          <a:xfrm>
            <a:off x="6248400" y="1905000"/>
            <a:ext cx="406400" cy="407988"/>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37" name="AutoShape 69"/>
          <p:cNvSpPr>
            <a:spLocks noChangeAspect="1" noChangeArrowheads="1"/>
          </p:cNvSpPr>
          <p:nvPr/>
        </p:nvSpPr>
        <p:spPr bwMode="auto">
          <a:xfrm>
            <a:off x="7162800" y="2819400"/>
            <a:ext cx="406400" cy="407988"/>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pic>
        <p:nvPicPr>
          <p:cNvPr id="365638" name="Picture 70"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33800" y="1295400"/>
            <a:ext cx="914400" cy="687388"/>
          </a:xfrm>
          <a:prstGeom prst="rect">
            <a:avLst/>
          </a:prstGeom>
          <a:noFill/>
          <a:extLst>
            <a:ext uri="{909E8E84-426E-40DD-AFC4-6F175D3DCCD1}">
              <a14:hiddenFill xmlns:a14="http://schemas.microsoft.com/office/drawing/2010/main">
                <a:solidFill>
                  <a:srgbClr val="FFFFFF"/>
                </a:solidFill>
              </a14:hiddenFill>
            </a:ext>
          </a:extLst>
        </p:spPr>
      </p:pic>
      <p:pic>
        <p:nvPicPr>
          <p:cNvPr id="365639" name="Picture 71" descr="109_0999"/>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743200" y="1981200"/>
            <a:ext cx="9144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5640" name="Picture 72" descr="115_153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2000" y="3352800"/>
            <a:ext cx="9144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5641" name="Oval 73"/>
          <p:cNvSpPr>
            <a:spLocks noChangeArrowheads="1"/>
          </p:cNvSpPr>
          <p:nvPr/>
        </p:nvSpPr>
        <p:spPr bwMode="auto">
          <a:xfrm>
            <a:off x="4191000" y="1371600"/>
            <a:ext cx="76200" cy="762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42" name="Oval 74"/>
          <p:cNvSpPr>
            <a:spLocks noChangeArrowheads="1"/>
          </p:cNvSpPr>
          <p:nvPr/>
        </p:nvSpPr>
        <p:spPr bwMode="auto">
          <a:xfrm>
            <a:off x="4321175" y="1328738"/>
            <a:ext cx="76200" cy="762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43" name="Oval 75"/>
          <p:cNvSpPr>
            <a:spLocks noChangeArrowheads="1"/>
          </p:cNvSpPr>
          <p:nvPr/>
        </p:nvSpPr>
        <p:spPr bwMode="auto">
          <a:xfrm>
            <a:off x="3910013" y="1643063"/>
            <a:ext cx="152400" cy="1524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44" name="Oval 76"/>
          <p:cNvSpPr>
            <a:spLocks noChangeArrowheads="1"/>
          </p:cNvSpPr>
          <p:nvPr/>
        </p:nvSpPr>
        <p:spPr bwMode="auto">
          <a:xfrm>
            <a:off x="4108450" y="1795463"/>
            <a:ext cx="152400" cy="1524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45" name="Oval 77"/>
          <p:cNvSpPr>
            <a:spLocks noChangeArrowheads="1"/>
          </p:cNvSpPr>
          <p:nvPr/>
        </p:nvSpPr>
        <p:spPr bwMode="auto">
          <a:xfrm>
            <a:off x="3959225" y="1577975"/>
            <a:ext cx="198438" cy="20955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46" name="Oval 78"/>
          <p:cNvSpPr>
            <a:spLocks noChangeArrowheads="1"/>
          </p:cNvSpPr>
          <p:nvPr/>
        </p:nvSpPr>
        <p:spPr bwMode="auto">
          <a:xfrm>
            <a:off x="3200400" y="2209800"/>
            <a:ext cx="152400" cy="1524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47" name="Oval 79"/>
          <p:cNvSpPr>
            <a:spLocks noChangeArrowheads="1"/>
          </p:cNvSpPr>
          <p:nvPr/>
        </p:nvSpPr>
        <p:spPr bwMode="auto">
          <a:xfrm>
            <a:off x="3116263" y="2241550"/>
            <a:ext cx="152400" cy="1524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48" name="Line 80"/>
          <p:cNvSpPr>
            <a:spLocks noChangeShapeType="1"/>
          </p:cNvSpPr>
          <p:nvPr/>
        </p:nvSpPr>
        <p:spPr bwMode="auto">
          <a:xfrm flipH="1">
            <a:off x="5583238" y="385763"/>
            <a:ext cx="669925" cy="865187"/>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5649" name="Line 81"/>
          <p:cNvSpPr>
            <a:spLocks noChangeShapeType="1"/>
          </p:cNvSpPr>
          <p:nvPr/>
        </p:nvSpPr>
        <p:spPr bwMode="auto">
          <a:xfrm flipH="1">
            <a:off x="5184775" y="1200150"/>
            <a:ext cx="390525" cy="612775"/>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5650" name="Oval 82"/>
          <p:cNvSpPr>
            <a:spLocks noChangeArrowheads="1"/>
          </p:cNvSpPr>
          <p:nvPr/>
        </p:nvSpPr>
        <p:spPr bwMode="auto">
          <a:xfrm>
            <a:off x="3084513" y="2141538"/>
            <a:ext cx="315912" cy="3302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51" name="Line 83"/>
          <p:cNvSpPr>
            <a:spLocks noChangeShapeType="1"/>
          </p:cNvSpPr>
          <p:nvPr/>
        </p:nvSpPr>
        <p:spPr bwMode="auto">
          <a:xfrm flipV="1">
            <a:off x="1238250" y="381000"/>
            <a:ext cx="5014913" cy="3319463"/>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5652" name="Oval 84"/>
          <p:cNvSpPr>
            <a:spLocks noChangeArrowheads="1"/>
          </p:cNvSpPr>
          <p:nvPr/>
        </p:nvSpPr>
        <p:spPr bwMode="auto">
          <a:xfrm>
            <a:off x="1190625" y="3552825"/>
            <a:ext cx="152400" cy="2286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53" name="Line 85"/>
          <p:cNvSpPr>
            <a:spLocks noChangeShapeType="1"/>
          </p:cNvSpPr>
          <p:nvPr/>
        </p:nvSpPr>
        <p:spPr bwMode="auto">
          <a:xfrm flipH="1">
            <a:off x="3770313" y="1831975"/>
            <a:ext cx="1414462" cy="1050925"/>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5654" name="Oval 86"/>
          <p:cNvSpPr>
            <a:spLocks noChangeArrowheads="1"/>
          </p:cNvSpPr>
          <p:nvPr/>
        </p:nvSpPr>
        <p:spPr bwMode="auto">
          <a:xfrm>
            <a:off x="1006475" y="3668713"/>
            <a:ext cx="152400" cy="2286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55" name="Line 87"/>
          <p:cNvSpPr>
            <a:spLocks noChangeShapeType="1"/>
          </p:cNvSpPr>
          <p:nvPr/>
        </p:nvSpPr>
        <p:spPr bwMode="auto">
          <a:xfrm flipV="1">
            <a:off x="1038225" y="400050"/>
            <a:ext cx="5241925" cy="3389313"/>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5656" name="Line 88"/>
          <p:cNvSpPr>
            <a:spLocks noChangeShapeType="1"/>
          </p:cNvSpPr>
          <p:nvPr/>
        </p:nvSpPr>
        <p:spPr bwMode="auto">
          <a:xfrm flipH="1">
            <a:off x="5522913" y="401638"/>
            <a:ext cx="735012" cy="8890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5657" name="Line 89"/>
          <p:cNvSpPr>
            <a:spLocks noChangeShapeType="1"/>
          </p:cNvSpPr>
          <p:nvPr/>
        </p:nvSpPr>
        <p:spPr bwMode="auto">
          <a:xfrm flipH="1">
            <a:off x="5522913" y="1238250"/>
            <a:ext cx="3175" cy="86995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5658" name="Oval 90"/>
          <p:cNvSpPr>
            <a:spLocks noChangeArrowheads="1"/>
          </p:cNvSpPr>
          <p:nvPr/>
        </p:nvSpPr>
        <p:spPr bwMode="auto">
          <a:xfrm>
            <a:off x="1028700" y="3467100"/>
            <a:ext cx="160338" cy="263525"/>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5659" name="Line 91"/>
          <p:cNvSpPr>
            <a:spLocks noChangeShapeType="1"/>
          </p:cNvSpPr>
          <p:nvPr/>
        </p:nvSpPr>
        <p:spPr bwMode="auto">
          <a:xfrm flipV="1">
            <a:off x="1074738" y="296863"/>
            <a:ext cx="5394325" cy="3317875"/>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5660" name="Line 92"/>
          <p:cNvSpPr>
            <a:spLocks noChangeShapeType="1"/>
          </p:cNvSpPr>
          <p:nvPr/>
        </p:nvSpPr>
        <p:spPr bwMode="auto">
          <a:xfrm>
            <a:off x="6477000" y="301625"/>
            <a:ext cx="898525" cy="2716213"/>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5661" name="Line 93"/>
          <p:cNvSpPr>
            <a:spLocks noChangeShapeType="1"/>
          </p:cNvSpPr>
          <p:nvPr/>
        </p:nvSpPr>
        <p:spPr bwMode="auto">
          <a:xfrm flipH="1">
            <a:off x="7046913" y="2978150"/>
            <a:ext cx="328612" cy="544513"/>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grpSp>
        <p:nvGrpSpPr>
          <p:cNvPr id="365662" name="Group 94"/>
          <p:cNvGrpSpPr>
            <a:grpSpLocks/>
          </p:cNvGrpSpPr>
          <p:nvPr/>
        </p:nvGrpSpPr>
        <p:grpSpPr bwMode="auto">
          <a:xfrm>
            <a:off x="4038600" y="3276600"/>
            <a:ext cx="2667000" cy="1885950"/>
            <a:chOff x="2544" y="2064"/>
            <a:chExt cx="1680" cy="1188"/>
          </a:xfrm>
        </p:grpSpPr>
        <p:sp>
          <p:nvSpPr>
            <p:cNvPr id="365663" name="Line 95"/>
            <p:cNvSpPr>
              <a:spLocks noChangeShapeType="1"/>
            </p:cNvSpPr>
            <p:nvPr/>
          </p:nvSpPr>
          <p:spPr bwMode="auto">
            <a:xfrm flipH="1">
              <a:off x="2688" y="2064"/>
              <a:ext cx="1536" cy="110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5664" name="Picture 96" descr="114_146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44" y="3072"/>
              <a:ext cx="240" cy="180"/>
            </a:xfrm>
            <a:prstGeom prst="rect">
              <a:avLst/>
            </a:prstGeom>
            <a:noFill/>
            <a:extLst>
              <a:ext uri="{909E8E84-426E-40DD-AFC4-6F175D3DCCD1}">
                <a14:hiddenFill xmlns:a14="http://schemas.microsoft.com/office/drawing/2010/main">
                  <a:solidFill>
                    <a:srgbClr val="FFFFFF"/>
                  </a:solidFill>
                </a14:hiddenFill>
              </a:ext>
            </a:extLst>
          </p:spPr>
        </p:pic>
      </p:grpSp>
      <p:sp>
        <p:nvSpPr>
          <p:cNvPr id="365665" name="Line 97"/>
          <p:cNvSpPr>
            <a:spLocks noChangeShapeType="1"/>
          </p:cNvSpPr>
          <p:nvPr/>
        </p:nvSpPr>
        <p:spPr bwMode="auto">
          <a:xfrm flipH="1">
            <a:off x="4572000" y="3505200"/>
            <a:ext cx="2514600" cy="1839913"/>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Tree>
    <p:extLst>
      <p:ext uri="{BB962C8B-B14F-4D97-AF65-F5344CB8AC3E}">
        <p14:creationId xmlns:p14="http://schemas.microsoft.com/office/powerpoint/2010/main" val="140473036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9" presetClass="entr" presetSubtype="0" fill="hold" nodeType="afterEffect">
                                  <p:stCondLst>
                                    <p:cond delay="0"/>
                                  </p:stCondLst>
                                  <p:childTnLst>
                                    <p:set>
                                      <p:cBhvr>
                                        <p:cTn id="6" dur="1" fill="hold">
                                          <p:stCondLst>
                                            <p:cond delay="0"/>
                                          </p:stCondLst>
                                        </p:cTn>
                                        <p:tgtEl>
                                          <p:spTgt spid="365640"/>
                                        </p:tgtEl>
                                        <p:attrNameLst>
                                          <p:attrName>style.visibility</p:attrName>
                                        </p:attrNameLst>
                                      </p:cBhvr>
                                      <p:to>
                                        <p:strVal val="visible"/>
                                      </p:to>
                                    </p:set>
                                    <p:animEffect transition="in" filter="dissolve">
                                      <p:cBhvr>
                                        <p:cTn id="7" dur="500"/>
                                        <p:tgtEl>
                                          <p:spTgt spid="365640"/>
                                        </p:tgtEl>
                                      </p:cBhvr>
                                    </p:animEffect>
                                  </p:childTnLst>
                                </p:cTn>
                              </p:par>
                            </p:childTnLst>
                          </p:cTn>
                        </p:par>
                        <p:par>
                          <p:cTn id="8" fill="hold" nodeType="afterGroup">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365654"/>
                                        </p:tgtEl>
                                        <p:attrNameLst>
                                          <p:attrName>style.visibility</p:attrName>
                                        </p:attrNameLst>
                                      </p:cBhvr>
                                      <p:to>
                                        <p:strVal val="visible"/>
                                      </p:to>
                                    </p:set>
                                    <p:animEffect transition="in" filter="dissolve">
                                      <p:cBhvr>
                                        <p:cTn id="11" dur="500"/>
                                        <p:tgtEl>
                                          <p:spTgt spid="365654"/>
                                        </p:tgtEl>
                                      </p:cBhvr>
                                    </p:animEffect>
                                  </p:childTnLst>
                                </p:cTn>
                              </p:par>
                            </p:childTnLst>
                          </p:cTn>
                        </p:par>
                        <p:par>
                          <p:cTn id="12" fill="hold" nodeType="afterGroup">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65655"/>
                                        </p:tgtEl>
                                        <p:attrNameLst>
                                          <p:attrName>style.visibility</p:attrName>
                                        </p:attrNameLst>
                                      </p:cBhvr>
                                      <p:to>
                                        <p:strVal val="visible"/>
                                      </p:to>
                                    </p:set>
                                    <p:animEffect transition="in" filter="wipe(left)">
                                      <p:cBhvr>
                                        <p:cTn id="15" dur="500"/>
                                        <p:tgtEl>
                                          <p:spTgt spid="365655"/>
                                        </p:tgtEl>
                                      </p:cBhvr>
                                    </p:animEffect>
                                  </p:childTnLst>
                                </p:cTn>
                              </p:par>
                            </p:childTnLst>
                          </p:cTn>
                        </p:par>
                        <p:par>
                          <p:cTn id="16" fill="hold" nodeType="afterGroup">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365656"/>
                                        </p:tgtEl>
                                        <p:attrNameLst>
                                          <p:attrName>style.visibility</p:attrName>
                                        </p:attrNameLst>
                                      </p:cBhvr>
                                      <p:to>
                                        <p:strVal val="visible"/>
                                      </p:to>
                                    </p:set>
                                    <p:animEffect transition="in" filter="wipe(up)">
                                      <p:cBhvr>
                                        <p:cTn id="19" dur="500"/>
                                        <p:tgtEl>
                                          <p:spTgt spid="365656"/>
                                        </p:tgtEl>
                                      </p:cBhvr>
                                    </p:animEffect>
                                  </p:childTnLst>
                                </p:cTn>
                              </p:par>
                            </p:childTnLst>
                          </p:cTn>
                        </p:par>
                        <p:par>
                          <p:cTn id="20" fill="hold" nodeType="afterGroup">
                            <p:stCondLst>
                              <p:cond delay="2000"/>
                            </p:stCondLst>
                            <p:childTnLst>
                              <p:par>
                                <p:cTn id="21" presetID="22" presetClass="entr" presetSubtype="1" fill="hold" grpId="0" nodeType="afterEffect">
                                  <p:stCondLst>
                                    <p:cond delay="0"/>
                                  </p:stCondLst>
                                  <p:childTnLst>
                                    <p:set>
                                      <p:cBhvr>
                                        <p:cTn id="22" dur="1" fill="hold">
                                          <p:stCondLst>
                                            <p:cond delay="0"/>
                                          </p:stCondLst>
                                        </p:cTn>
                                        <p:tgtEl>
                                          <p:spTgt spid="365657"/>
                                        </p:tgtEl>
                                        <p:attrNameLst>
                                          <p:attrName>style.visibility</p:attrName>
                                        </p:attrNameLst>
                                      </p:cBhvr>
                                      <p:to>
                                        <p:strVal val="visible"/>
                                      </p:to>
                                    </p:set>
                                    <p:animEffect transition="in" filter="wipe(up)">
                                      <p:cBhvr>
                                        <p:cTn id="23" dur="500"/>
                                        <p:tgtEl>
                                          <p:spTgt spid="365657"/>
                                        </p:tgtEl>
                                      </p:cBhvr>
                                    </p:animEffect>
                                  </p:childTnLst>
                                </p:cTn>
                              </p:par>
                            </p:childTnLst>
                          </p:cTn>
                        </p:par>
                        <p:par>
                          <p:cTn id="24" fill="hold" nodeType="afterGroup">
                            <p:stCondLst>
                              <p:cond delay="2500"/>
                            </p:stCondLst>
                            <p:childTnLst>
                              <p:par>
                                <p:cTn id="25" presetID="22" presetClass="entr" presetSubtype="2" fill="hold" nodeType="afterEffect">
                                  <p:stCondLst>
                                    <p:cond delay="0"/>
                                  </p:stCondLst>
                                  <p:childTnLst>
                                    <p:set>
                                      <p:cBhvr>
                                        <p:cTn id="26" dur="1" fill="hold">
                                          <p:stCondLst>
                                            <p:cond delay="0"/>
                                          </p:stCondLst>
                                        </p:cTn>
                                        <p:tgtEl>
                                          <p:spTgt spid="365583"/>
                                        </p:tgtEl>
                                        <p:attrNameLst>
                                          <p:attrName>style.visibility</p:attrName>
                                        </p:attrNameLst>
                                      </p:cBhvr>
                                      <p:to>
                                        <p:strVal val="visible"/>
                                      </p:to>
                                    </p:set>
                                    <p:animEffect transition="in" filter="wipe(right)">
                                      <p:cBhvr>
                                        <p:cTn id="27" dur="500"/>
                                        <p:tgtEl>
                                          <p:spTgt spid="365583"/>
                                        </p:tgtEl>
                                      </p:cBhvr>
                                    </p:animEffect>
                                  </p:childTnLst>
                                </p:cTn>
                              </p:par>
                            </p:childTnLst>
                          </p:cTn>
                        </p:par>
                        <p:par>
                          <p:cTn id="28" fill="hold" nodeType="afterGroup">
                            <p:stCondLst>
                              <p:cond delay="3000"/>
                            </p:stCondLst>
                            <p:childTnLst>
                              <p:par>
                                <p:cTn id="29" presetID="1" presetClass="exit" presetSubtype="0" fill="hold" grpId="1" nodeType="afterEffect">
                                  <p:stCondLst>
                                    <p:cond delay="0"/>
                                  </p:stCondLst>
                                  <p:childTnLst>
                                    <p:set>
                                      <p:cBhvr>
                                        <p:cTn id="30" dur="1" fill="hold">
                                          <p:stCondLst>
                                            <p:cond delay="0"/>
                                          </p:stCondLst>
                                        </p:cTn>
                                        <p:tgtEl>
                                          <p:spTgt spid="365655"/>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365656"/>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365657"/>
                                        </p:tgtEl>
                                        <p:attrNameLst>
                                          <p:attrName>style.visibility</p:attrName>
                                        </p:attrNameLst>
                                      </p:cBhvr>
                                      <p:to>
                                        <p:strVal val="hidden"/>
                                      </p:to>
                                    </p:set>
                                  </p:childTnLst>
                                </p:cTn>
                              </p:par>
                            </p:childTnLst>
                          </p:cTn>
                        </p:par>
                        <p:par>
                          <p:cTn id="35" fill="hold" nodeType="afterGroup">
                            <p:stCondLst>
                              <p:cond delay="3000"/>
                            </p:stCondLst>
                            <p:childTnLst>
                              <p:par>
                                <p:cTn id="36" presetID="9" presetClass="entr" presetSubtype="0" fill="hold" grpId="0" nodeType="afterEffect">
                                  <p:stCondLst>
                                    <p:cond delay="0"/>
                                  </p:stCondLst>
                                  <p:childTnLst>
                                    <p:set>
                                      <p:cBhvr>
                                        <p:cTn id="37" dur="1" fill="hold">
                                          <p:stCondLst>
                                            <p:cond delay="0"/>
                                          </p:stCondLst>
                                        </p:cTn>
                                        <p:tgtEl>
                                          <p:spTgt spid="365658"/>
                                        </p:tgtEl>
                                        <p:attrNameLst>
                                          <p:attrName>style.visibility</p:attrName>
                                        </p:attrNameLst>
                                      </p:cBhvr>
                                      <p:to>
                                        <p:strVal val="visible"/>
                                      </p:to>
                                    </p:set>
                                    <p:animEffect transition="in" filter="dissolve">
                                      <p:cBhvr>
                                        <p:cTn id="38" dur="500"/>
                                        <p:tgtEl>
                                          <p:spTgt spid="365658"/>
                                        </p:tgtEl>
                                      </p:cBhvr>
                                    </p:animEffect>
                                  </p:childTnLst>
                                </p:cTn>
                              </p:par>
                            </p:childTnLst>
                          </p:cTn>
                        </p:par>
                        <p:par>
                          <p:cTn id="39" fill="hold" nodeType="afterGroup">
                            <p:stCondLst>
                              <p:cond delay="3500"/>
                            </p:stCondLst>
                            <p:childTnLst>
                              <p:par>
                                <p:cTn id="40" presetID="22" presetClass="entr" presetSubtype="8" fill="hold" grpId="0" nodeType="afterEffect">
                                  <p:stCondLst>
                                    <p:cond delay="0"/>
                                  </p:stCondLst>
                                  <p:childTnLst>
                                    <p:set>
                                      <p:cBhvr>
                                        <p:cTn id="41" dur="1" fill="hold">
                                          <p:stCondLst>
                                            <p:cond delay="0"/>
                                          </p:stCondLst>
                                        </p:cTn>
                                        <p:tgtEl>
                                          <p:spTgt spid="365659"/>
                                        </p:tgtEl>
                                        <p:attrNameLst>
                                          <p:attrName>style.visibility</p:attrName>
                                        </p:attrNameLst>
                                      </p:cBhvr>
                                      <p:to>
                                        <p:strVal val="visible"/>
                                      </p:to>
                                    </p:set>
                                    <p:animEffect transition="in" filter="wipe(left)">
                                      <p:cBhvr>
                                        <p:cTn id="42" dur="500"/>
                                        <p:tgtEl>
                                          <p:spTgt spid="365659"/>
                                        </p:tgtEl>
                                      </p:cBhvr>
                                    </p:animEffect>
                                  </p:childTnLst>
                                </p:cTn>
                              </p:par>
                            </p:childTnLst>
                          </p:cTn>
                        </p:par>
                        <p:par>
                          <p:cTn id="43" fill="hold" nodeType="afterGroup">
                            <p:stCondLst>
                              <p:cond delay="4000"/>
                            </p:stCondLst>
                            <p:childTnLst>
                              <p:par>
                                <p:cTn id="44" presetID="22" presetClass="entr" presetSubtype="1" fill="hold" grpId="0" nodeType="afterEffect">
                                  <p:stCondLst>
                                    <p:cond delay="0"/>
                                  </p:stCondLst>
                                  <p:childTnLst>
                                    <p:set>
                                      <p:cBhvr>
                                        <p:cTn id="45" dur="1" fill="hold">
                                          <p:stCondLst>
                                            <p:cond delay="0"/>
                                          </p:stCondLst>
                                        </p:cTn>
                                        <p:tgtEl>
                                          <p:spTgt spid="365660"/>
                                        </p:tgtEl>
                                        <p:attrNameLst>
                                          <p:attrName>style.visibility</p:attrName>
                                        </p:attrNameLst>
                                      </p:cBhvr>
                                      <p:to>
                                        <p:strVal val="visible"/>
                                      </p:to>
                                    </p:set>
                                    <p:animEffect transition="in" filter="wipe(up)">
                                      <p:cBhvr>
                                        <p:cTn id="46" dur="500"/>
                                        <p:tgtEl>
                                          <p:spTgt spid="365660"/>
                                        </p:tgtEl>
                                      </p:cBhvr>
                                    </p:animEffect>
                                  </p:childTnLst>
                                </p:cTn>
                              </p:par>
                            </p:childTnLst>
                          </p:cTn>
                        </p:par>
                        <p:par>
                          <p:cTn id="47" fill="hold" nodeType="afterGroup">
                            <p:stCondLst>
                              <p:cond delay="4500"/>
                            </p:stCondLst>
                            <p:childTnLst>
                              <p:par>
                                <p:cTn id="48" presetID="22" presetClass="entr" presetSubtype="1" fill="hold" grpId="0" nodeType="afterEffect">
                                  <p:stCondLst>
                                    <p:cond delay="0"/>
                                  </p:stCondLst>
                                  <p:childTnLst>
                                    <p:set>
                                      <p:cBhvr>
                                        <p:cTn id="49" dur="1" fill="hold">
                                          <p:stCondLst>
                                            <p:cond delay="0"/>
                                          </p:stCondLst>
                                        </p:cTn>
                                        <p:tgtEl>
                                          <p:spTgt spid="365661"/>
                                        </p:tgtEl>
                                        <p:attrNameLst>
                                          <p:attrName>style.visibility</p:attrName>
                                        </p:attrNameLst>
                                      </p:cBhvr>
                                      <p:to>
                                        <p:strVal val="visible"/>
                                      </p:to>
                                    </p:set>
                                    <p:animEffect transition="in" filter="wipe(up)">
                                      <p:cBhvr>
                                        <p:cTn id="50" dur="500"/>
                                        <p:tgtEl>
                                          <p:spTgt spid="365661"/>
                                        </p:tgtEl>
                                      </p:cBhvr>
                                    </p:animEffect>
                                  </p:childTnLst>
                                </p:cTn>
                              </p:par>
                            </p:childTnLst>
                          </p:cTn>
                        </p:par>
                        <p:par>
                          <p:cTn id="51" fill="hold" nodeType="afterGroup">
                            <p:stCondLst>
                              <p:cond delay="5000"/>
                            </p:stCondLst>
                            <p:childTnLst>
                              <p:par>
                                <p:cTn id="52" presetID="22" presetClass="entr" presetSubtype="1" fill="hold" grpId="0" nodeType="afterEffect">
                                  <p:stCondLst>
                                    <p:cond delay="0"/>
                                  </p:stCondLst>
                                  <p:childTnLst>
                                    <p:set>
                                      <p:cBhvr>
                                        <p:cTn id="53" dur="1" fill="hold">
                                          <p:stCondLst>
                                            <p:cond delay="0"/>
                                          </p:stCondLst>
                                        </p:cTn>
                                        <p:tgtEl>
                                          <p:spTgt spid="365665"/>
                                        </p:tgtEl>
                                        <p:attrNameLst>
                                          <p:attrName>style.visibility</p:attrName>
                                        </p:attrNameLst>
                                      </p:cBhvr>
                                      <p:to>
                                        <p:strVal val="visible"/>
                                      </p:to>
                                    </p:set>
                                    <p:animEffect transition="in" filter="wipe(up)">
                                      <p:cBhvr>
                                        <p:cTn id="54" dur="500"/>
                                        <p:tgtEl>
                                          <p:spTgt spid="365665"/>
                                        </p:tgtEl>
                                      </p:cBhvr>
                                    </p:animEffect>
                                  </p:childTnLst>
                                </p:cTn>
                              </p:par>
                            </p:childTnLst>
                          </p:cTn>
                        </p:par>
                        <p:par>
                          <p:cTn id="55" fill="hold" nodeType="afterGroup">
                            <p:stCondLst>
                              <p:cond delay="5500"/>
                            </p:stCondLst>
                            <p:childTnLst>
                              <p:par>
                                <p:cTn id="56" presetID="22" presetClass="entr" presetSubtype="2" fill="hold" nodeType="afterEffect">
                                  <p:stCondLst>
                                    <p:cond delay="0"/>
                                  </p:stCondLst>
                                  <p:childTnLst>
                                    <p:set>
                                      <p:cBhvr>
                                        <p:cTn id="57" dur="1" fill="hold">
                                          <p:stCondLst>
                                            <p:cond delay="0"/>
                                          </p:stCondLst>
                                        </p:cTn>
                                        <p:tgtEl>
                                          <p:spTgt spid="365580"/>
                                        </p:tgtEl>
                                        <p:attrNameLst>
                                          <p:attrName>style.visibility</p:attrName>
                                        </p:attrNameLst>
                                      </p:cBhvr>
                                      <p:to>
                                        <p:strVal val="visible"/>
                                      </p:to>
                                    </p:set>
                                    <p:animEffect transition="in" filter="wipe(right)">
                                      <p:cBhvr>
                                        <p:cTn id="58" dur="500"/>
                                        <p:tgtEl>
                                          <p:spTgt spid="365580"/>
                                        </p:tgtEl>
                                      </p:cBhvr>
                                    </p:animEffect>
                                  </p:childTnLst>
                                </p:cTn>
                              </p:par>
                            </p:childTnLst>
                          </p:cTn>
                        </p:par>
                        <p:par>
                          <p:cTn id="59" fill="hold" nodeType="afterGroup">
                            <p:stCondLst>
                              <p:cond delay="6000"/>
                            </p:stCondLst>
                            <p:childTnLst>
                              <p:par>
                                <p:cTn id="60" presetID="1" presetClass="exit" presetSubtype="0" fill="hold" grpId="1" nodeType="afterEffect">
                                  <p:stCondLst>
                                    <p:cond delay="0"/>
                                  </p:stCondLst>
                                  <p:childTnLst>
                                    <p:set>
                                      <p:cBhvr>
                                        <p:cTn id="61" dur="1" fill="hold">
                                          <p:stCondLst>
                                            <p:cond delay="0"/>
                                          </p:stCondLst>
                                        </p:cTn>
                                        <p:tgtEl>
                                          <p:spTgt spid="365659"/>
                                        </p:tgtEl>
                                        <p:attrNameLst>
                                          <p:attrName>style.visibility</p:attrName>
                                        </p:attrNameLst>
                                      </p:cBhvr>
                                      <p:to>
                                        <p:strVal val="hidden"/>
                                      </p:to>
                                    </p:set>
                                  </p:childTnLst>
                                </p:cTn>
                              </p:par>
                              <p:par>
                                <p:cTn id="62" presetID="1" presetClass="exit" presetSubtype="0" fill="hold" grpId="1" nodeType="withEffect">
                                  <p:stCondLst>
                                    <p:cond delay="0"/>
                                  </p:stCondLst>
                                  <p:childTnLst>
                                    <p:set>
                                      <p:cBhvr>
                                        <p:cTn id="63" dur="1" fill="hold">
                                          <p:stCondLst>
                                            <p:cond delay="0"/>
                                          </p:stCondLst>
                                        </p:cTn>
                                        <p:tgtEl>
                                          <p:spTgt spid="365660"/>
                                        </p:tgtEl>
                                        <p:attrNameLst>
                                          <p:attrName>style.visibility</p:attrName>
                                        </p:attrNameLst>
                                      </p:cBhvr>
                                      <p:to>
                                        <p:strVal val="hidden"/>
                                      </p:to>
                                    </p:set>
                                  </p:childTnLst>
                                </p:cTn>
                              </p:par>
                              <p:par>
                                <p:cTn id="64" presetID="1" presetClass="exit" presetSubtype="0" fill="hold" grpId="1" nodeType="withEffect">
                                  <p:stCondLst>
                                    <p:cond delay="0"/>
                                  </p:stCondLst>
                                  <p:childTnLst>
                                    <p:set>
                                      <p:cBhvr>
                                        <p:cTn id="65" dur="1" fill="hold">
                                          <p:stCondLst>
                                            <p:cond delay="0"/>
                                          </p:stCondLst>
                                        </p:cTn>
                                        <p:tgtEl>
                                          <p:spTgt spid="365661"/>
                                        </p:tgtEl>
                                        <p:attrNameLst>
                                          <p:attrName>style.visibility</p:attrName>
                                        </p:attrNameLst>
                                      </p:cBhvr>
                                      <p:to>
                                        <p:strVal val="hidden"/>
                                      </p:to>
                                    </p:set>
                                  </p:childTnLst>
                                </p:cTn>
                              </p:par>
                              <p:par>
                                <p:cTn id="66" presetID="1" presetClass="exit" presetSubtype="0" fill="hold" grpId="1" nodeType="withEffect">
                                  <p:stCondLst>
                                    <p:cond delay="0"/>
                                  </p:stCondLst>
                                  <p:childTnLst>
                                    <p:set>
                                      <p:cBhvr>
                                        <p:cTn id="67" dur="1" fill="hold">
                                          <p:stCondLst>
                                            <p:cond delay="0"/>
                                          </p:stCondLst>
                                        </p:cTn>
                                        <p:tgtEl>
                                          <p:spTgt spid="365665"/>
                                        </p:tgtEl>
                                        <p:attrNameLst>
                                          <p:attrName>style.visibility</p:attrName>
                                        </p:attrNameLst>
                                      </p:cBhvr>
                                      <p:to>
                                        <p:strVal val="hidden"/>
                                      </p:to>
                                    </p:set>
                                  </p:childTnLst>
                                </p:cTn>
                              </p:par>
                            </p:childTnLst>
                          </p:cTn>
                        </p:par>
                        <p:par>
                          <p:cTn id="68" fill="hold" nodeType="afterGroup">
                            <p:stCondLst>
                              <p:cond delay="6000"/>
                            </p:stCondLst>
                            <p:childTnLst>
                              <p:par>
                                <p:cTn id="69" presetID="9" presetClass="entr" presetSubtype="0" fill="hold" grpId="0" nodeType="afterEffect">
                                  <p:stCondLst>
                                    <p:cond delay="0"/>
                                  </p:stCondLst>
                                  <p:childTnLst>
                                    <p:set>
                                      <p:cBhvr>
                                        <p:cTn id="70" dur="1" fill="hold">
                                          <p:stCondLst>
                                            <p:cond delay="0"/>
                                          </p:stCondLst>
                                        </p:cTn>
                                        <p:tgtEl>
                                          <p:spTgt spid="365652"/>
                                        </p:tgtEl>
                                        <p:attrNameLst>
                                          <p:attrName>style.visibility</p:attrName>
                                        </p:attrNameLst>
                                      </p:cBhvr>
                                      <p:to>
                                        <p:strVal val="visible"/>
                                      </p:to>
                                    </p:set>
                                    <p:animEffect transition="in" filter="dissolve">
                                      <p:cBhvr>
                                        <p:cTn id="71" dur="500"/>
                                        <p:tgtEl>
                                          <p:spTgt spid="365652"/>
                                        </p:tgtEl>
                                      </p:cBhvr>
                                    </p:animEffect>
                                  </p:childTnLst>
                                </p:cTn>
                              </p:par>
                            </p:childTnLst>
                          </p:cTn>
                        </p:par>
                        <p:par>
                          <p:cTn id="72" fill="hold" nodeType="afterGroup">
                            <p:stCondLst>
                              <p:cond delay="6500"/>
                            </p:stCondLst>
                            <p:childTnLst>
                              <p:par>
                                <p:cTn id="73" presetID="22" presetClass="entr" presetSubtype="8" fill="hold" grpId="0" nodeType="afterEffect">
                                  <p:stCondLst>
                                    <p:cond delay="0"/>
                                  </p:stCondLst>
                                  <p:childTnLst>
                                    <p:set>
                                      <p:cBhvr>
                                        <p:cTn id="74" dur="1" fill="hold">
                                          <p:stCondLst>
                                            <p:cond delay="0"/>
                                          </p:stCondLst>
                                        </p:cTn>
                                        <p:tgtEl>
                                          <p:spTgt spid="365651"/>
                                        </p:tgtEl>
                                        <p:attrNameLst>
                                          <p:attrName>style.visibility</p:attrName>
                                        </p:attrNameLst>
                                      </p:cBhvr>
                                      <p:to>
                                        <p:strVal val="visible"/>
                                      </p:to>
                                    </p:set>
                                    <p:animEffect transition="in" filter="wipe(left)">
                                      <p:cBhvr>
                                        <p:cTn id="75" dur="500"/>
                                        <p:tgtEl>
                                          <p:spTgt spid="365651"/>
                                        </p:tgtEl>
                                      </p:cBhvr>
                                    </p:animEffect>
                                  </p:childTnLst>
                                </p:cTn>
                              </p:par>
                            </p:childTnLst>
                          </p:cTn>
                        </p:par>
                        <p:par>
                          <p:cTn id="76" fill="hold" nodeType="afterGroup">
                            <p:stCondLst>
                              <p:cond delay="7000"/>
                            </p:stCondLst>
                            <p:childTnLst>
                              <p:par>
                                <p:cTn id="77" presetID="22" presetClass="entr" presetSubtype="1" fill="hold" grpId="0" nodeType="afterEffect">
                                  <p:stCondLst>
                                    <p:cond delay="0"/>
                                  </p:stCondLst>
                                  <p:childTnLst>
                                    <p:set>
                                      <p:cBhvr>
                                        <p:cTn id="78" dur="1" fill="hold">
                                          <p:stCondLst>
                                            <p:cond delay="0"/>
                                          </p:stCondLst>
                                        </p:cTn>
                                        <p:tgtEl>
                                          <p:spTgt spid="365648"/>
                                        </p:tgtEl>
                                        <p:attrNameLst>
                                          <p:attrName>style.visibility</p:attrName>
                                        </p:attrNameLst>
                                      </p:cBhvr>
                                      <p:to>
                                        <p:strVal val="visible"/>
                                      </p:to>
                                    </p:set>
                                    <p:animEffect transition="in" filter="wipe(up)">
                                      <p:cBhvr>
                                        <p:cTn id="79" dur="500"/>
                                        <p:tgtEl>
                                          <p:spTgt spid="365648"/>
                                        </p:tgtEl>
                                      </p:cBhvr>
                                    </p:animEffect>
                                  </p:childTnLst>
                                </p:cTn>
                              </p:par>
                            </p:childTnLst>
                          </p:cTn>
                        </p:par>
                        <p:par>
                          <p:cTn id="80" fill="hold" nodeType="afterGroup">
                            <p:stCondLst>
                              <p:cond delay="7500"/>
                            </p:stCondLst>
                            <p:childTnLst>
                              <p:par>
                                <p:cTn id="81" presetID="22" presetClass="entr" presetSubtype="1" fill="hold" grpId="0" nodeType="afterEffect">
                                  <p:stCondLst>
                                    <p:cond delay="0"/>
                                  </p:stCondLst>
                                  <p:childTnLst>
                                    <p:set>
                                      <p:cBhvr>
                                        <p:cTn id="82" dur="1" fill="hold">
                                          <p:stCondLst>
                                            <p:cond delay="0"/>
                                          </p:stCondLst>
                                        </p:cTn>
                                        <p:tgtEl>
                                          <p:spTgt spid="365649"/>
                                        </p:tgtEl>
                                        <p:attrNameLst>
                                          <p:attrName>style.visibility</p:attrName>
                                        </p:attrNameLst>
                                      </p:cBhvr>
                                      <p:to>
                                        <p:strVal val="visible"/>
                                      </p:to>
                                    </p:set>
                                    <p:animEffect transition="in" filter="wipe(up)">
                                      <p:cBhvr>
                                        <p:cTn id="83" dur="500"/>
                                        <p:tgtEl>
                                          <p:spTgt spid="365649"/>
                                        </p:tgtEl>
                                      </p:cBhvr>
                                    </p:animEffect>
                                  </p:childTnLst>
                                </p:cTn>
                              </p:par>
                            </p:childTnLst>
                          </p:cTn>
                        </p:par>
                        <p:par>
                          <p:cTn id="84" fill="hold" nodeType="afterGroup">
                            <p:stCondLst>
                              <p:cond delay="8000"/>
                            </p:stCondLst>
                            <p:childTnLst>
                              <p:par>
                                <p:cTn id="85" presetID="22" presetClass="entr" presetSubtype="1" fill="hold" grpId="0" nodeType="afterEffect">
                                  <p:stCondLst>
                                    <p:cond delay="0"/>
                                  </p:stCondLst>
                                  <p:childTnLst>
                                    <p:set>
                                      <p:cBhvr>
                                        <p:cTn id="86" dur="1" fill="hold">
                                          <p:stCondLst>
                                            <p:cond delay="0"/>
                                          </p:stCondLst>
                                        </p:cTn>
                                        <p:tgtEl>
                                          <p:spTgt spid="365653"/>
                                        </p:tgtEl>
                                        <p:attrNameLst>
                                          <p:attrName>style.visibility</p:attrName>
                                        </p:attrNameLst>
                                      </p:cBhvr>
                                      <p:to>
                                        <p:strVal val="visible"/>
                                      </p:to>
                                    </p:set>
                                    <p:animEffect transition="in" filter="wipe(up)">
                                      <p:cBhvr>
                                        <p:cTn id="87" dur="500"/>
                                        <p:tgtEl>
                                          <p:spTgt spid="365653"/>
                                        </p:tgtEl>
                                      </p:cBhvr>
                                    </p:animEffect>
                                  </p:childTnLst>
                                </p:cTn>
                              </p:par>
                            </p:childTnLst>
                          </p:cTn>
                        </p:par>
                        <p:par>
                          <p:cTn id="88" fill="hold" nodeType="afterGroup">
                            <p:stCondLst>
                              <p:cond delay="8500"/>
                            </p:stCondLst>
                            <p:childTnLst>
                              <p:par>
                                <p:cTn id="89" presetID="22" presetClass="entr" presetSubtype="1" fill="hold" nodeType="afterEffect">
                                  <p:stCondLst>
                                    <p:cond delay="0"/>
                                  </p:stCondLst>
                                  <p:childTnLst>
                                    <p:set>
                                      <p:cBhvr>
                                        <p:cTn id="90" dur="1" fill="hold">
                                          <p:stCondLst>
                                            <p:cond delay="0"/>
                                          </p:stCondLst>
                                        </p:cTn>
                                        <p:tgtEl>
                                          <p:spTgt spid="365577"/>
                                        </p:tgtEl>
                                        <p:attrNameLst>
                                          <p:attrName>style.visibility</p:attrName>
                                        </p:attrNameLst>
                                      </p:cBhvr>
                                      <p:to>
                                        <p:strVal val="visible"/>
                                      </p:to>
                                    </p:set>
                                    <p:animEffect transition="in" filter="wipe(up)">
                                      <p:cBhvr>
                                        <p:cTn id="91" dur="500"/>
                                        <p:tgtEl>
                                          <p:spTgt spid="365577"/>
                                        </p:tgtEl>
                                      </p:cBhvr>
                                    </p:animEffect>
                                  </p:childTnLst>
                                </p:cTn>
                              </p:par>
                            </p:childTnLst>
                          </p:cTn>
                        </p:par>
                        <p:par>
                          <p:cTn id="92" fill="hold" nodeType="afterGroup">
                            <p:stCondLst>
                              <p:cond delay="9000"/>
                            </p:stCondLst>
                            <p:childTnLst>
                              <p:par>
                                <p:cTn id="93" presetID="1" presetClass="exit" presetSubtype="0" fill="hold" grpId="1" nodeType="afterEffect">
                                  <p:stCondLst>
                                    <p:cond delay="0"/>
                                  </p:stCondLst>
                                  <p:childTnLst>
                                    <p:set>
                                      <p:cBhvr>
                                        <p:cTn id="94" dur="1" fill="hold">
                                          <p:stCondLst>
                                            <p:cond delay="0"/>
                                          </p:stCondLst>
                                        </p:cTn>
                                        <p:tgtEl>
                                          <p:spTgt spid="365651"/>
                                        </p:tgtEl>
                                        <p:attrNameLst>
                                          <p:attrName>style.visibility</p:attrName>
                                        </p:attrNameLst>
                                      </p:cBhvr>
                                      <p:to>
                                        <p:strVal val="hidden"/>
                                      </p:to>
                                    </p:set>
                                  </p:childTnLst>
                                </p:cTn>
                              </p:par>
                              <p:par>
                                <p:cTn id="95" presetID="1" presetClass="exit" presetSubtype="0" fill="hold" grpId="1" nodeType="withEffect">
                                  <p:stCondLst>
                                    <p:cond delay="0"/>
                                  </p:stCondLst>
                                  <p:childTnLst>
                                    <p:set>
                                      <p:cBhvr>
                                        <p:cTn id="96" dur="1" fill="hold">
                                          <p:stCondLst>
                                            <p:cond delay="0"/>
                                          </p:stCondLst>
                                        </p:cTn>
                                        <p:tgtEl>
                                          <p:spTgt spid="365648"/>
                                        </p:tgtEl>
                                        <p:attrNameLst>
                                          <p:attrName>style.visibility</p:attrName>
                                        </p:attrNameLst>
                                      </p:cBhvr>
                                      <p:to>
                                        <p:strVal val="hidden"/>
                                      </p:to>
                                    </p:set>
                                  </p:childTnLst>
                                </p:cTn>
                              </p:par>
                              <p:par>
                                <p:cTn id="97" presetID="1" presetClass="exit" presetSubtype="0" fill="hold" grpId="1" nodeType="withEffect">
                                  <p:stCondLst>
                                    <p:cond delay="0"/>
                                  </p:stCondLst>
                                  <p:childTnLst>
                                    <p:set>
                                      <p:cBhvr>
                                        <p:cTn id="98" dur="1" fill="hold">
                                          <p:stCondLst>
                                            <p:cond delay="0"/>
                                          </p:stCondLst>
                                        </p:cTn>
                                        <p:tgtEl>
                                          <p:spTgt spid="365649"/>
                                        </p:tgtEl>
                                        <p:attrNameLst>
                                          <p:attrName>style.visibility</p:attrName>
                                        </p:attrNameLst>
                                      </p:cBhvr>
                                      <p:to>
                                        <p:strVal val="hidden"/>
                                      </p:to>
                                    </p:set>
                                  </p:childTnLst>
                                </p:cTn>
                              </p:par>
                              <p:par>
                                <p:cTn id="99" presetID="1" presetClass="exit" presetSubtype="0" fill="hold" grpId="1" nodeType="withEffect">
                                  <p:stCondLst>
                                    <p:cond delay="0"/>
                                  </p:stCondLst>
                                  <p:childTnLst>
                                    <p:set>
                                      <p:cBhvr>
                                        <p:cTn id="100" dur="1" fill="hold">
                                          <p:stCondLst>
                                            <p:cond delay="0"/>
                                          </p:stCondLst>
                                        </p:cTn>
                                        <p:tgtEl>
                                          <p:spTgt spid="36565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5648" grpId="0" animBg="1"/>
      <p:bldP spid="365648" grpId="1" animBg="1"/>
      <p:bldP spid="365649" grpId="0" animBg="1"/>
      <p:bldP spid="365649" grpId="1" animBg="1"/>
      <p:bldP spid="365651" grpId="0" animBg="1"/>
      <p:bldP spid="365651" grpId="1" animBg="1"/>
      <p:bldP spid="365652" grpId="0" animBg="1"/>
      <p:bldP spid="365653" grpId="0" animBg="1"/>
      <p:bldP spid="365653" grpId="1" animBg="1"/>
      <p:bldP spid="365654" grpId="0" animBg="1"/>
      <p:bldP spid="365655" grpId="0" animBg="1"/>
      <p:bldP spid="365655" grpId="1" animBg="1"/>
      <p:bldP spid="365656" grpId="0" animBg="1"/>
      <p:bldP spid="365656" grpId="1" animBg="1"/>
      <p:bldP spid="365657" grpId="0" animBg="1"/>
      <p:bldP spid="365657" grpId="1" animBg="1"/>
      <p:bldP spid="365658" grpId="0" animBg="1"/>
      <p:bldP spid="365659" grpId="0" animBg="1"/>
      <p:bldP spid="365659" grpId="1" animBg="1"/>
      <p:bldP spid="365660" grpId="0" animBg="1"/>
      <p:bldP spid="365660" grpId="1" animBg="1"/>
      <p:bldP spid="365661" grpId="0" animBg="1"/>
      <p:bldP spid="365661" grpId="1" animBg="1"/>
      <p:bldP spid="365665" grpId="0" animBg="1"/>
      <p:bldP spid="365665" grpId="1"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Slide Number Placeholder 4"/>
          <p:cNvSpPr>
            <a:spLocks noGrp="1"/>
          </p:cNvSpPr>
          <p:nvPr>
            <p:ph type="sldNum" sz="quarter" idx="4294967295"/>
          </p:nvPr>
        </p:nvSpPr>
        <p:spPr>
          <a:xfrm>
            <a:off x="3276600" y="6477000"/>
            <a:ext cx="2133600" cy="365125"/>
          </a:xfrm>
          <a:prstGeom prst="rect">
            <a:avLst/>
          </a:prstGeom>
        </p:spPr>
        <p:txBody>
          <a:bodyPr/>
          <a:lstStyle/>
          <a:p>
            <a:fld id="{E4D9A709-A30C-004B-A5D5-DA373506FB1F}" type="slidenum">
              <a:rPr lang="en-US" altLang="en-US"/>
              <a:pPr/>
              <a:t>23</a:t>
            </a:fld>
            <a:endParaRPr lang="en-US" altLang="en-US"/>
          </a:p>
        </p:txBody>
      </p:sp>
      <p:grpSp>
        <p:nvGrpSpPr>
          <p:cNvPr id="367618" name="Group 2"/>
          <p:cNvGrpSpPr>
            <a:grpSpLocks/>
          </p:cNvGrpSpPr>
          <p:nvPr/>
        </p:nvGrpSpPr>
        <p:grpSpPr bwMode="auto">
          <a:xfrm>
            <a:off x="6477000" y="4114800"/>
            <a:ext cx="533400" cy="361950"/>
            <a:chOff x="3504" y="1728"/>
            <a:chExt cx="336" cy="228"/>
          </a:xfrm>
        </p:grpSpPr>
        <p:sp>
          <p:nvSpPr>
            <p:cNvPr id="367619" name="Line 3"/>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7620" name="Picture 4"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pic>
        <p:nvPicPr>
          <p:cNvPr id="367621" name="Picture 5" descr="114_146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52600" y="2667000"/>
            <a:ext cx="914400" cy="687388"/>
          </a:xfrm>
          <a:prstGeom prst="rect">
            <a:avLst/>
          </a:prstGeom>
          <a:noFill/>
          <a:extLst>
            <a:ext uri="{909E8E84-426E-40DD-AFC4-6F175D3DCCD1}">
              <a14:hiddenFill xmlns:a14="http://schemas.microsoft.com/office/drawing/2010/main">
                <a:solidFill>
                  <a:srgbClr val="FFFFFF"/>
                </a:solidFill>
              </a14:hiddenFill>
            </a:ext>
          </a:extLst>
        </p:spPr>
      </p:pic>
      <p:sp>
        <p:nvSpPr>
          <p:cNvPr id="367622" name="Oval 6"/>
          <p:cNvSpPr>
            <a:spLocks noChangeArrowheads="1"/>
          </p:cNvSpPr>
          <p:nvPr/>
        </p:nvSpPr>
        <p:spPr bwMode="auto">
          <a:xfrm>
            <a:off x="2057400" y="2819400"/>
            <a:ext cx="152400" cy="2286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23" name="Oval 7"/>
          <p:cNvSpPr>
            <a:spLocks noChangeArrowheads="1"/>
          </p:cNvSpPr>
          <p:nvPr/>
        </p:nvSpPr>
        <p:spPr bwMode="auto">
          <a:xfrm>
            <a:off x="2244725" y="3040063"/>
            <a:ext cx="152400" cy="2286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24" name="Oval 8"/>
          <p:cNvSpPr>
            <a:spLocks noChangeArrowheads="1"/>
          </p:cNvSpPr>
          <p:nvPr/>
        </p:nvSpPr>
        <p:spPr bwMode="auto">
          <a:xfrm>
            <a:off x="2286000" y="2743200"/>
            <a:ext cx="160338" cy="263525"/>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367625" name="Group 9"/>
          <p:cNvGrpSpPr>
            <a:grpSpLocks/>
          </p:cNvGrpSpPr>
          <p:nvPr/>
        </p:nvGrpSpPr>
        <p:grpSpPr bwMode="auto">
          <a:xfrm>
            <a:off x="1603375" y="2914650"/>
            <a:ext cx="2114550" cy="1531938"/>
            <a:chOff x="1010" y="1836"/>
            <a:chExt cx="1332" cy="965"/>
          </a:xfrm>
        </p:grpSpPr>
        <p:sp>
          <p:nvSpPr>
            <p:cNvPr id="367626" name="Line 10"/>
            <p:cNvSpPr>
              <a:spLocks noChangeShapeType="1"/>
            </p:cNvSpPr>
            <p:nvPr/>
          </p:nvSpPr>
          <p:spPr bwMode="auto">
            <a:xfrm flipH="1">
              <a:off x="1106" y="1836"/>
              <a:ext cx="1236" cy="881"/>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7627" name="Picture 11" descr="115_153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0" y="2621"/>
              <a:ext cx="240"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7628" name="Group 12"/>
          <p:cNvGrpSpPr>
            <a:grpSpLocks/>
          </p:cNvGrpSpPr>
          <p:nvPr/>
        </p:nvGrpSpPr>
        <p:grpSpPr bwMode="auto">
          <a:xfrm>
            <a:off x="3352800" y="5334000"/>
            <a:ext cx="1176338" cy="865188"/>
            <a:chOff x="1920" y="3187"/>
            <a:chExt cx="741" cy="545"/>
          </a:xfrm>
        </p:grpSpPr>
        <p:sp>
          <p:nvSpPr>
            <p:cNvPr id="367629" name="Line 13"/>
            <p:cNvSpPr>
              <a:spLocks noChangeShapeType="1"/>
            </p:cNvSpPr>
            <p:nvPr/>
          </p:nvSpPr>
          <p:spPr bwMode="auto">
            <a:xfrm flipH="1">
              <a:off x="2016" y="3187"/>
              <a:ext cx="645" cy="461"/>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7630" name="Picture 14" descr="115_153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20" y="3552"/>
              <a:ext cx="240"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7631" name="Group 15"/>
          <p:cNvGrpSpPr>
            <a:grpSpLocks/>
          </p:cNvGrpSpPr>
          <p:nvPr/>
        </p:nvGrpSpPr>
        <p:grpSpPr bwMode="auto">
          <a:xfrm>
            <a:off x="1828800" y="2057400"/>
            <a:ext cx="3657600" cy="2647950"/>
            <a:chOff x="1152" y="1296"/>
            <a:chExt cx="2304" cy="1668"/>
          </a:xfrm>
        </p:grpSpPr>
        <p:sp>
          <p:nvSpPr>
            <p:cNvPr id="367632" name="Line 16"/>
            <p:cNvSpPr>
              <a:spLocks noChangeShapeType="1"/>
            </p:cNvSpPr>
            <p:nvPr/>
          </p:nvSpPr>
          <p:spPr bwMode="auto">
            <a:xfrm flipH="1">
              <a:off x="1248" y="1296"/>
              <a:ext cx="2208" cy="158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7633" name="Picture 17" descr="115_153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2" y="2784"/>
              <a:ext cx="240"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7634" name="Group 18"/>
          <p:cNvGrpSpPr>
            <a:grpSpLocks/>
          </p:cNvGrpSpPr>
          <p:nvPr/>
        </p:nvGrpSpPr>
        <p:grpSpPr bwMode="auto">
          <a:xfrm>
            <a:off x="4384675" y="3554413"/>
            <a:ext cx="2667000" cy="1885950"/>
            <a:chOff x="2544" y="2064"/>
            <a:chExt cx="1680" cy="1188"/>
          </a:xfrm>
        </p:grpSpPr>
        <p:sp>
          <p:nvSpPr>
            <p:cNvPr id="367635" name="Line 19"/>
            <p:cNvSpPr>
              <a:spLocks noChangeShapeType="1"/>
            </p:cNvSpPr>
            <p:nvPr/>
          </p:nvSpPr>
          <p:spPr bwMode="auto">
            <a:xfrm flipH="1">
              <a:off x="2688" y="2064"/>
              <a:ext cx="1536" cy="110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7636" name="Picture 20" descr="114_146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44" y="3072"/>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7637" name="Group 21"/>
          <p:cNvGrpSpPr>
            <a:grpSpLocks/>
          </p:cNvGrpSpPr>
          <p:nvPr/>
        </p:nvGrpSpPr>
        <p:grpSpPr bwMode="auto">
          <a:xfrm>
            <a:off x="3048000" y="3352800"/>
            <a:ext cx="1371600" cy="971550"/>
            <a:chOff x="1920" y="2112"/>
            <a:chExt cx="864" cy="612"/>
          </a:xfrm>
        </p:grpSpPr>
        <p:sp>
          <p:nvSpPr>
            <p:cNvPr id="367638" name="Line 22"/>
            <p:cNvSpPr>
              <a:spLocks noChangeShapeType="1"/>
            </p:cNvSpPr>
            <p:nvPr/>
          </p:nvSpPr>
          <p:spPr bwMode="auto">
            <a:xfrm flipH="1">
              <a:off x="2064" y="2112"/>
              <a:ext cx="720" cy="52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7639" name="Picture 23" descr="114_146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20" y="2544"/>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7640" name="Group 24"/>
          <p:cNvGrpSpPr>
            <a:grpSpLocks/>
          </p:cNvGrpSpPr>
          <p:nvPr/>
        </p:nvGrpSpPr>
        <p:grpSpPr bwMode="auto">
          <a:xfrm>
            <a:off x="4191000" y="2370138"/>
            <a:ext cx="1600200" cy="1200150"/>
            <a:chOff x="2256" y="1152"/>
            <a:chExt cx="1008" cy="756"/>
          </a:xfrm>
        </p:grpSpPr>
        <p:sp>
          <p:nvSpPr>
            <p:cNvPr id="367641" name="Line 25"/>
            <p:cNvSpPr>
              <a:spLocks noChangeShapeType="1"/>
            </p:cNvSpPr>
            <p:nvPr/>
          </p:nvSpPr>
          <p:spPr bwMode="auto">
            <a:xfrm flipH="1">
              <a:off x="2352" y="1152"/>
              <a:ext cx="912" cy="67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7642" name="Picture 26" descr="109_0999"/>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56" y="1728"/>
              <a:ext cx="240"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7643" name="Group 27"/>
          <p:cNvGrpSpPr>
            <a:grpSpLocks/>
          </p:cNvGrpSpPr>
          <p:nvPr/>
        </p:nvGrpSpPr>
        <p:grpSpPr bwMode="auto">
          <a:xfrm>
            <a:off x="7086600" y="4114800"/>
            <a:ext cx="533400" cy="361950"/>
            <a:chOff x="3504" y="1728"/>
            <a:chExt cx="336" cy="228"/>
          </a:xfrm>
        </p:grpSpPr>
        <p:sp>
          <p:nvSpPr>
            <p:cNvPr id="367644" name="Line 28"/>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7645" name="Picture 29"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7646" name="Group 30"/>
          <p:cNvGrpSpPr>
            <a:grpSpLocks/>
          </p:cNvGrpSpPr>
          <p:nvPr/>
        </p:nvGrpSpPr>
        <p:grpSpPr bwMode="auto">
          <a:xfrm>
            <a:off x="4811713" y="2981325"/>
            <a:ext cx="1600200" cy="1200150"/>
            <a:chOff x="2256" y="1152"/>
            <a:chExt cx="1008" cy="756"/>
          </a:xfrm>
        </p:grpSpPr>
        <p:sp>
          <p:nvSpPr>
            <p:cNvPr id="367647" name="Line 31"/>
            <p:cNvSpPr>
              <a:spLocks noChangeShapeType="1"/>
            </p:cNvSpPr>
            <p:nvPr/>
          </p:nvSpPr>
          <p:spPr bwMode="auto">
            <a:xfrm flipH="1">
              <a:off x="2352" y="1152"/>
              <a:ext cx="912" cy="67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7648" name="Picture 32" descr="109_0999"/>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56" y="1728"/>
              <a:ext cx="240"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7649" name="Group 33"/>
          <p:cNvGrpSpPr>
            <a:grpSpLocks/>
          </p:cNvGrpSpPr>
          <p:nvPr/>
        </p:nvGrpSpPr>
        <p:grpSpPr bwMode="auto">
          <a:xfrm>
            <a:off x="5867400" y="2971800"/>
            <a:ext cx="533400" cy="361950"/>
            <a:chOff x="3504" y="1728"/>
            <a:chExt cx="336" cy="228"/>
          </a:xfrm>
        </p:grpSpPr>
        <p:sp>
          <p:nvSpPr>
            <p:cNvPr id="367650" name="Line 34"/>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7651" name="Picture 35"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7652" name="Group 36"/>
          <p:cNvGrpSpPr>
            <a:grpSpLocks/>
          </p:cNvGrpSpPr>
          <p:nvPr/>
        </p:nvGrpSpPr>
        <p:grpSpPr bwMode="auto">
          <a:xfrm>
            <a:off x="3581400" y="1828800"/>
            <a:ext cx="1600200" cy="1200150"/>
            <a:chOff x="2256" y="1152"/>
            <a:chExt cx="1008" cy="756"/>
          </a:xfrm>
        </p:grpSpPr>
        <p:sp>
          <p:nvSpPr>
            <p:cNvPr id="367653" name="Line 37"/>
            <p:cNvSpPr>
              <a:spLocks noChangeShapeType="1"/>
            </p:cNvSpPr>
            <p:nvPr/>
          </p:nvSpPr>
          <p:spPr bwMode="auto">
            <a:xfrm flipH="1">
              <a:off x="2352" y="1152"/>
              <a:ext cx="912" cy="67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7654" name="Picture 38" descr="109_0999"/>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56" y="1728"/>
              <a:ext cx="240"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7655" name="Group 39"/>
          <p:cNvGrpSpPr>
            <a:grpSpLocks/>
          </p:cNvGrpSpPr>
          <p:nvPr/>
        </p:nvGrpSpPr>
        <p:grpSpPr bwMode="auto">
          <a:xfrm>
            <a:off x="5562600" y="2743200"/>
            <a:ext cx="533400" cy="361950"/>
            <a:chOff x="3504" y="1728"/>
            <a:chExt cx="336" cy="228"/>
          </a:xfrm>
        </p:grpSpPr>
        <p:sp>
          <p:nvSpPr>
            <p:cNvPr id="367656" name="Line 40"/>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7657" name="Picture 41"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67658" name="Group 42"/>
          <p:cNvGrpSpPr>
            <a:grpSpLocks/>
          </p:cNvGrpSpPr>
          <p:nvPr/>
        </p:nvGrpSpPr>
        <p:grpSpPr bwMode="auto">
          <a:xfrm>
            <a:off x="6800850" y="3844925"/>
            <a:ext cx="533400" cy="361950"/>
            <a:chOff x="3504" y="1728"/>
            <a:chExt cx="336" cy="228"/>
          </a:xfrm>
        </p:grpSpPr>
        <p:sp>
          <p:nvSpPr>
            <p:cNvPr id="367659" name="Line 43"/>
            <p:cNvSpPr>
              <a:spLocks noChangeShapeType="1"/>
            </p:cNvSpPr>
            <p:nvPr/>
          </p:nvSpPr>
          <p:spPr bwMode="auto">
            <a:xfrm flipH="1">
              <a:off x="3600" y="1728"/>
              <a:ext cx="240"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7660" name="Picture 44"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4" y="1776"/>
              <a:ext cx="240" cy="180"/>
            </a:xfrm>
            <a:prstGeom prst="rect">
              <a:avLst/>
            </a:prstGeom>
            <a:noFill/>
            <a:extLst>
              <a:ext uri="{909E8E84-426E-40DD-AFC4-6F175D3DCCD1}">
                <a14:hiddenFill xmlns:a14="http://schemas.microsoft.com/office/drawing/2010/main">
                  <a:solidFill>
                    <a:srgbClr val="FFFFFF"/>
                  </a:solidFill>
                </a14:hiddenFill>
              </a:ext>
            </a:extLst>
          </p:spPr>
        </p:pic>
      </p:grpSp>
      <p:sp>
        <p:nvSpPr>
          <p:cNvPr id="367661" name="Line 45"/>
          <p:cNvSpPr>
            <a:spLocks noChangeShapeType="1"/>
          </p:cNvSpPr>
          <p:nvPr/>
        </p:nvSpPr>
        <p:spPr bwMode="auto">
          <a:xfrm flipV="1">
            <a:off x="7043738" y="3089275"/>
            <a:ext cx="3048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662" name="Line 46"/>
          <p:cNvSpPr>
            <a:spLocks noChangeShapeType="1"/>
          </p:cNvSpPr>
          <p:nvPr/>
        </p:nvSpPr>
        <p:spPr bwMode="auto">
          <a:xfrm>
            <a:off x="7350125" y="3109913"/>
            <a:ext cx="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663" name="Line 47"/>
          <p:cNvSpPr>
            <a:spLocks noChangeShapeType="1"/>
          </p:cNvSpPr>
          <p:nvPr/>
        </p:nvSpPr>
        <p:spPr bwMode="auto">
          <a:xfrm>
            <a:off x="7391400" y="3124200"/>
            <a:ext cx="228600" cy="990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664" name="Oval 48"/>
          <p:cNvSpPr>
            <a:spLocks noChangeArrowheads="1"/>
          </p:cNvSpPr>
          <p:nvPr/>
        </p:nvSpPr>
        <p:spPr bwMode="auto">
          <a:xfrm>
            <a:off x="7239000" y="37338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65" name="Oval 49"/>
          <p:cNvSpPr>
            <a:spLocks noChangeArrowheads="1"/>
          </p:cNvSpPr>
          <p:nvPr/>
        </p:nvSpPr>
        <p:spPr bwMode="auto">
          <a:xfrm>
            <a:off x="7543800" y="40386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66" name="Oval 50"/>
          <p:cNvSpPr>
            <a:spLocks noChangeArrowheads="1"/>
          </p:cNvSpPr>
          <p:nvPr/>
        </p:nvSpPr>
        <p:spPr bwMode="auto">
          <a:xfrm>
            <a:off x="6934200" y="34290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67" name="Line 51"/>
          <p:cNvSpPr>
            <a:spLocks noChangeShapeType="1"/>
          </p:cNvSpPr>
          <p:nvPr/>
        </p:nvSpPr>
        <p:spPr bwMode="auto">
          <a:xfrm flipV="1">
            <a:off x="6129338" y="2212975"/>
            <a:ext cx="3048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668" name="Line 52"/>
          <p:cNvSpPr>
            <a:spLocks noChangeShapeType="1"/>
          </p:cNvSpPr>
          <p:nvPr/>
        </p:nvSpPr>
        <p:spPr bwMode="auto">
          <a:xfrm>
            <a:off x="6435725" y="2233613"/>
            <a:ext cx="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669" name="Line 53"/>
          <p:cNvSpPr>
            <a:spLocks noChangeShapeType="1"/>
          </p:cNvSpPr>
          <p:nvPr/>
        </p:nvSpPr>
        <p:spPr bwMode="auto">
          <a:xfrm>
            <a:off x="6477000" y="2247900"/>
            <a:ext cx="228600" cy="990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670" name="Oval 54"/>
          <p:cNvSpPr>
            <a:spLocks noChangeArrowheads="1"/>
          </p:cNvSpPr>
          <p:nvPr/>
        </p:nvSpPr>
        <p:spPr bwMode="auto">
          <a:xfrm>
            <a:off x="6324600" y="28575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71" name="Oval 55"/>
          <p:cNvSpPr>
            <a:spLocks noChangeArrowheads="1"/>
          </p:cNvSpPr>
          <p:nvPr/>
        </p:nvSpPr>
        <p:spPr bwMode="auto">
          <a:xfrm>
            <a:off x="6629400" y="31623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72" name="Oval 56"/>
          <p:cNvSpPr>
            <a:spLocks noChangeArrowheads="1"/>
          </p:cNvSpPr>
          <p:nvPr/>
        </p:nvSpPr>
        <p:spPr bwMode="auto">
          <a:xfrm>
            <a:off x="6019800" y="25527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73" name="Line 57"/>
          <p:cNvSpPr>
            <a:spLocks noChangeShapeType="1"/>
          </p:cNvSpPr>
          <p:nvPr/>
        </p:nvSpPr>
        <p:spPr bwMode="auto">
          <a:xfrm flipV="1">
            <a:off x="5214938" y="1298575"/>
            <a:ext cx="304800" cy="45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674" name="Line 58"/>
          <p:cNvSpPr>
            <a:spLocks noChangeShapeType="1"/>
          </p:cNvSpPr>
          <p:nvPr/>
        </p:nvSpPr>
        <p:spPr bwMode="auto">
          <a:xfrm>
            <a:off x="5521325" y="1319213"/>
            <a:ext cx="0" cy="76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675" name="Line 59"/>
          <p:cNvSpPr>
            <a:spLocks noChangeShapeType="1"/>
          </p:cNvSpPr>
          <p:nvPr/>
        </p:nvSpPr>
        <p:spPr bwMode="auto">
          <a:xfrm>
            <a:off x="5562600" y="1333500"/>
            <a:ext cx="228600" cy="990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676" name="Oval 60"/>
          <p:cNvSpPr>
            <a:spLocks noChangeArrowheads="1"/>
          </p:cNvSpPr>
          <p:nvPr/>
        </p:nvSpPr>
        <p:spPr bwMode="auto">
          <a:xfrm>
            <a:off x="5410200" y="19431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77" name="Oval 61"/>
          <p:cNvSpPr>
            <a:spLocks noChangeArrowheads="1"/>
          </p:cNvSpPr>
          <p:nvPr/>
        </p:nvSpPr>
        <p:spPr bwMode="auto">
          <a:xfrm>
            <a:off x="5715000" y="2247900"/>
            <a:ext cx="228600" cy="228600"/>
          </a:xfrm>
          <a:prstGeom prst="ellipse">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78" name="Line 62"/>
          <p:cNvSpPr>
            <a:spLocks noChangeShapeType="1"/>
          </p:cNvSpPr>
          <p:nvPr/>
        </p:nvSpPr>
        <p:spPr bwMode="auto">
          <a:xfrm flipV="1">
            <a:off x="5562600" y="381000"/>
            <a:ext cx="685800" cy="914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679" name="Line 63"/>
          <p:cNvSpPr>
            <a:spLocks noChangeShapeType="1"/>
          </p:cNvSpPr>
          <p:nvPr/>
        </p:nvSpPr>
        <p:spPr bwMode="auto">
          <a:xfrm flipV="1">
            <a:off x="6400800" y="457200"/>
            <a:ext cx="0" cy="1752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680" name="Line 64"/>
          <p:cNvSpPr>
            <a:spLocks noChangeShapeType="1"/>
          </p:cNvSpPr>
          <p:nvPr/>
        </p:nvSpPr>
        <p:spPr bwMode="auto">
          <a:xfrm flipH="1" flipV="1">
            <a:off x="6553200" y="457200"/>
            <a:ext cx="838200" cy="2667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681" name="AutoShape 65"/>
          <p:cNvSpPr>
            <a:spLocks noChangeAspect="1" noChangeArrowheads="1"/>
          </p:cNvSpPr>
          <p:nvPr/>
        </p:nvSpPr>
        <p:spPr bwMode="auto">
          <a:xfrm>
            <a:off x="6134100" y="103188"/>
            <a:ext cx="569913" cy="571500"/>
          </a:xfrm>
          <a:prstGeom prst="diamond">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82" name="AutoShape 66"/>
          <p:cNvSpPr>
            <a:spLocks noChangeAspect="1" noChangeArrowheads="1"/>
          </p:cNvSpPr>
          <p:nvPr/>
        </p:nvSpPr>
        <p:spPr bwMode="auto">
          <a:xfrm>
            <a:off x="5105400" y="16764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83" name="AutoShape 67"/>
          <p:cNvSpPr>
            <a:spLocks noChangeAspect="1" noChangeArrowheads="1"/>
          </p:cNvSpPr>
          <p:nvPr/>
        </p:nvSpPr>
        <p:spPr bwMode="auto">
          <a:xfrm>
            <a:off x="5334000" y="1066800"/>
            <a:ext cx="406400" cy="407988"/>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84" name="AutoShape 68"/>
          <p:cNvSpPr>
            <a:spLocks noChangeAspect="1" noChangeArrowheads="1"/>
          </p:cNvSpPr>
          <p:nvPr/>
        </p:nvSpPr>
        <p:spPr bwMode="auto">
          <a:xfrm>
            <a:off x="6248400" y="1905000"/>
            <a:ext cx="406400" cy="407988"/>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85" name="AutoShape 69"/>
          <p:cNvSpPr>
            <a:spLocks noChangeAspect="1" noChangeArrowheads="1"/>
          </p:cNvSpPr>
          <p:nvPr/>
        </p:nvSpPr>
        <p:spPr bwMode="auto">
          <a:xfrm>
            <a:off x="7162800" y="2819400"/>
            <a:ext cx="406400" cy="407988"/>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pic>
        <p:nvPicPr>
          <p:cNvPr id="367686" name="Picture 70" descr="114_146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33800" y="1295400"/>
            <a:ext cx="914400" cy="687388"/>
          </a:xfrm>
          <a:prstGeom prst="rect">
            <a:avLst/>
          </a:prstGeom>
          <a:noFill/>
          <a:extLst>
            <a:ext uri="{909E8E84-426E-40DD-AFC4-6F175D3DCCD1}">
              <a14:hiddenFill xmlns:a14="http://schemas.microsoft.com/office/drawing/2010/main">
                <a:solidFill>
                  <a:srgbClr val="FFFFFF"/>
                </a:solidFill>
              </a14:hiddenFill>
            </a:ext>
          </a:extLst>
        </p:spPr>
      </p:pic>
      <p:pic>
        <p:nvPicPr>
          <p:cNvPr id="367687" name="Picture 71" descr="109_0999"/>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743200" y="1981200"/>
            <a:ext cx="9144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7688" name="Picture 72" descr="115_153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2000" y="3352800"/>
            <a:ext cx="9144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7689" name="Oval 73"/>
          <p:cNvSpPr>
            <a:spLocks noChangeArrowheads="1"/>
          </p:cNvSpPr>
          <p:nvPr/>
        </p:nvSpPr>
        <p:spPr bwMode="auto">
          <a:xfrm>
            <a:off x="4191000" y="1371600"/>
            <a:ext cx="76200" cy="762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90" name="Oval 74"/>
          <p:cNvSpPr>
            <a:spLocks noChangeArrowheads="1"/>
          </p:cNvSpPr>
          <p:nvPr/>
        </p:nvSpPr>
        <p:spPr bwMode="auto">
          <a:xfrm>
            <a:off x="4321175" y="1328738"/>
            <a:ext cx="76200" cy="762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91" name="Oval 75"/>
          <p:cNvSpPr>
            <a:spLocks noChangeArrowheads="1"/>
          </p:cNvSpPr>
          <p:nvPr/>
        </p:nvSpPr>
        <p:spPr bwMode="auto">
          <a:xfrm>
            <a:off x="3910013" y="1643063"/>
            <a:ext cx="152400" cy="1524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92" name="Oval 76"/>
          <p:cNvSpPr>
            <a:spLocks noChangeArrowheads="1"/>
          </p:cNvSpPr>
          <p:nvPr/>
        </p:nvSpPr>
        <p:spPr bwMode="auto">
          <a:xfrm>
            <a:off x="4108450" y="1795463"/>
            <a:ext cx="152400" cy="1524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93" name="Oval 77"/>
          <p:cNvSpPr>
            <a:spLocks noChangeArrowheads="1"/>
          </p:cNvSpPr>
          <p:nvPr/>
        </p:nvSpPr>
        <p:spPr bwMode="auto">
          <a:xfrm>
            <a:off x="3959225" y="1577975"/>
            <a:ext cx="198438" cy="20955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94" name="Oval 78"/>
          <p:cNvSpPr>
            <a:spLocks noChangeArrowheads="1"/>
          </p:cNvSpPr>
          <p:nvPr/>
        </p:nvSpPr>
        <p:spPr bwMode="auto">
          <a:xfrm>
            <a:off x="3200400" y="2209800"/>
            <a:ext cx="152400" cy="1524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95" name="Oval 79"/>
          <p:cNvSpPr>
            <a:spLocks noChangeArrowheads="1"/>
          </p:cNvSpPr>
          <p:nvPr/>
        </p:nvSpPr>
        <p:spPr bwMode="auto">
          <a:xfrm>
            <a:off x="3116263" y="2241550"/>
            <a:ext cx="152400" cy="1524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96" name="Oval 80"/>
          <p:cNvSpPr>
            <a:spLocks noChangeArrowheads="1"/>
          </p:cNvSpPr>
          <p:nvPr/>
        </p:nvSpPr>
        <p:spPr bwMode="auto">
          <a:xfrm>
            <a:off x="3084513" y="2141538"/>
            <a:ext cx="315912" cy="3302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97" name="Oval 81"/>
          <p:cNvSpPr>
            <a:spLocks noChangeArrowheads="1"/>
          </p:cNvSpPr>
          <p:nvPr/>
        </p:nvSpPr>
        <p:spPr bwMode="auto">
          <a:xfrm>
            <a:off x="1190625" y="3552825"/>
            <a:ext cx="152400" cy="2286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98" name="Oval 82"/>
          <p:cNvSpPr>
            <a:spLocks noChangeArrowheads="1"/>
          </p:cNvSpPr>
          <p:nvPr/>
        </p:nvSpPr>
        <p:spPr bwMode="auto">
          <a:xfrm>
            <a:off x="1006475" y="3668713"/>
            <a:ext cx="152400" cy="2286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699" name="Oval 83"/>
          <p:cNvSpPr>
            <a:spLocks noChangeArrowheads="1"/>
          </p:cNvSpPr>
          <p:nvPr/>
        </p:nvSpPr>
        <p:spPr bwMode="auto">
          <a:xfrm>
            <a:off x="1028700" y="3467100"/>
            <a:ext cx="160338" cy="263525"/>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367700" name="Group 84"/>
          <p:cNvGrpSpPr>
            <a:grpSpLocks/>
          </p:cNvGrpSpPr>
          <p:nvPr/>
        </p:nvGrpSpPr>
        <p:grpSpPr bwMode="auto">
          <a:xfrm>
            <a:off x="4038600" y="3276600"/>
            <a:ext cx="2667000" cy="1885950"/>
            <a:chOff x="2544" y="2064"/>
            <a:chExt cx="1680" cy="1188"/>
          </a:xfrm>
        </p:grpSpPr>
        <p:sp>
          <p:nvSpPr>
            <p:cNvPr id="367701" name="Line 85"/>
            <p:cNvSpPr>
              <a:spLocks noChangeShapeType="1"/>
            </p:cNvSpPr>
            <p:nvPr/>
          </p:nvSpPr>
          <p:spPr bwMode="auto">
            <a:xfrm flipH="1">
              <a:off x="2688" y="2064"/>
              <a:ext cx="1536" cy="110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pic>
          <p:nvPicPr>
            <p:cNvPr id="367702" name="Picture 86" descr="114_146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44" y="3072"/>
              <a:ext cx="240" cy="180"/>
            </a:xfrm>
            <a:prstGeom prst="rect">
              <a:avLst/>
            </a:prstGeom>
            <a:noFill/>
            <a:extLst>
              <a:ext uri="{909E8E84-426E-40DD-AFC4-6F175D3DCCD1}">
                <a14:hiddenFill xmlns:a14="http://schemas.microsoft.com/office/drawing/2010/main">
                  <a:solidFill>
                    <a:srgbClr val="FFFFFF"/>
                  </a:solidFill>
                </a14:hiddenFill>
              </a:ext>
            </a:extLst>
          </p:spPr>
        </p:pic>
      </p:grpSp>
      <p:pic>
        <p:nvPicPr>
          <p:cNvPr id="367703" name="Picture 87" descr="109_091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62800" y="152400"/>
            <a:ext cx="1752600" cy="131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7704" name="Oval 88"/>
          <p:cNvSpPr>
            <a:spLocks noChangeArrowheads="1"/>
          </p:cNvSpPr>
          <p:nvPr/>
        </p:nvSpPr>
        <p:spPr bwMode="auto">
          <a:xfrm>
            <a:off x="8077200" y="533400"/>
            <a:ext cx="685800" cy="6096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705" name="Oval 89"/>
          <p:cNvSpPr>
            <a:spLocks noChangeArrowheads="1"/>
          </p:cNvSpPr>
          <p:nvPr/>
        </p:nvSpPr>
        <p:spPr bwMode="auto">
          <a:xfrm>
            <a:off x="7391400" y="304800"/>
            <a:ext cx="1447800" cy="10668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706" name="Oval 90"/>
          <p:cNvSpPr>
            <a:spLocks noChangeArrowheads="1"/>
          </p:cNvSpPr>
          <p:nvPr/>
        </p:nvSpPr>
        <p:spPr bwMode="auto">
          <a:xfrm>
            <a:off x="7391400" y="533400"/>
            <a:ext cx="685800" cy="609600"/>
          </a:xfrm>
          <a:prstGeom prst="ellipse">
            <a:avLst/>
          </a:prstGeom>
          <a:noFill/>
          <a:ln w="254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707" name="Line 91"/>
          <p:cNvSpPr>
            <a:spLocks noChangeShapeType="1"/>
          </p:cNvSpPr>
          <p:nvPr/>
        </p:nvSpPr>
        <p:spPr bwMode="auto">
          <a:xfrm flipH="1" flipV="1">
            <a:off x="6275388" y="312738"/>
            <a:ext cx="2149475" cy="536575"/>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708" name="Line 92"/>
          <p:cNvSpPr>
            <a:spLocks noChangeShapeType="1"/>
          </p:cNvSpPr>
          <p:nvPr/>
        </p:nvSpPr>
        <p:spPr bwMode="auto">
          <a:xfrm flipH="1">
            <a:off x="5567363" y="301625"/>
            <a:ext cx="754062" cy="981075"/>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709" name="Line 93"/>
          <p:cNvSpPr>
            <a:spLocks noChangeShapeType="1"/>
          </p:cNvSpPr>
          <p:nvPr/>
        </p:nvSpPr>
        <p:spPr bwMode="auto">
          <a:xfrm>
            <a:off x="5559425" y="1209675"/>
            <a:ext cx="239713" cy="1128713"/>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710" name="Line 94"/>
          <p:cNvSpPr>
            <a:spLocks noChangeShapeType="1"/>
          </p:cNvSpPr>
          <p:nvPr/>
        </p:nvSpPr>
        <p:spPr bwMode="auto">
          <a:xfrm flipH="1">
            <a:off x="3219450" y="2344738"/>
            <a:ext cx="2606675" cy="1895475"/>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711" name="Line 95"/>
          <p:cNvSpPr>
            <a:spLocks noChangeShapeType="1"/>
          </p:cNvSpPr>
          <p:nvPr/>
        </p:nvSpPr>
        <p:spPr bwMode="auto">
          <a:xfrm flipH="1" flipV="1">
            <a:off x="2286000" y="2895600"/>
            <a:ext cx="990600" cy="12954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712" name="Line 96"/>
          <p:cNvSpPr>
            <a:spLocks noChangeShapeType="1"/>
          </p:cNvSpPr>
          <p:nvPr/>
        </p:nvSpPr>
        <p:spPr bwMode="auto">
          <a:xfrm flipH="1" flipV="1">
            <a:off x="3317875" y="2111375"/>
            <a:ext cx="990600" cy="12954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713" name="Rectangle 97"/>
          <p:cNvSpPr>
            <a:spLocks noChangeArrowheads="1"/>
          </p:cNvSpPr>
          <p:nvPr/>
        </p:nvSpPr>
        <p:spPr bwMode="auto">
          <a:xfrm>
            <a:off x="2057400" y="2133600"/>
            <a:ext cx="228600" cy="457200"/>
          </a:xfrm>
          <a:prstGeom prst="rect">
            <a:avLst/>
          </a:prstGeom>
          <a:solidFill>
            <a:srgbClr val="000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714" name="Rectangle 98"/>
          <p:cNvSpPr>
            <a:spLocks noChangeArrowheads="1"/>
          </p:cNvSpPr>
          <p:nvPr/>
        </p:nvSpPr>
        <p:spPr bwMode="auto">
          <a:xfrm>
            <a:off x="3048000" y="1447800"/>
            <a:ext cx="228600" cy="457200"/>
          </a:xfrm>
          <a:prstGeom prst="rect">
            <a:avLst/>
          </a:prstGeom>
          <a:solidFill>
            <a:srgbClr val="000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715" name="Line 99"/>
          <p:cNvSpPr>
            <a:spLocks noChangeShapeType="1"/>
          </p:cNvSpPr>
          <p:nvPr/>
        </p:nvSpPr>
        <p:spPr bwMode="auto">
          <a:xfrm flipH="1" flipV="1">
            <a:off x="6346825" y="419100"/>
            <a:ext cx="1349375" cy="4191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716" name="Line 100"/>
          <p:cNvSpPr>
            <a:spLocks noChangeShapeType="1"/>
          </p:cNvSpPr>
          <p:nvPr/>
        </p:nvSpPr>
        <p:spPr bwMode="auto">
          <a:xfrm>
            <a:off x="6400800" y="457200"/>
            <a:ext cx="23813" cy="1611313"/>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717" name="Line 101"/>
          <p:cNvSpPr>
            <a:spLocks noChangeShapeType="1"/>
          </p:cNvSpPr>
          <p:nvPr/>
        </p:nvSpPr>
        <p:spPr bwMode="auto">
          <a:xfrm>
            <a:off x="6426200" y="2049463"/>
            <a:ext cx="11113" cy="949325"/>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718" name="Line 102"/>
          <p:cNvSpPr>
            <a:spLocks noChangeShapeType="1"/>
          </p:cNvSpPr>
          <p:nvPr/>
        </p:nvSpPr>
        <p:spPr bwMode="auto">
          <a:xfrm flipH="1">
            <a:off x="4932363" y="2978150"/>
            <a:ext cx="1485900" cy="1074738"/>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719" name="Line 103"/>
          <p:cNvSpPr>
            <a:spLocks noChangeShapeType="1"/>
          </p:cNvSpPr>
          <p:nvPr/>
        </p:nvSpPr>
        <p:spPr bwMode="auto">
          <a:xfrm flipH="1" flipV="1">
            <a:off x="3222625" y="2182813"/>
            <a:ext cx="1736725" cy="1827212"/>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720" name="Line 104"/>
          <p:cNvSpPr>
            <a:spLocks noChangeShapeType="1"/>
          </p:cNvSpPr>
          <p:nvPr/>
        </p:nvSpPr>
        <p:spPr bwMode="auto">
          <a:xfrm flipH="1" flipV="1">
            <a:off x="4367213" y="1562100"/>
            <a:ext cx="1668462" cy="1655763"/>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721" name="Rectangle 105"/>
          <p:cNvSpPr>
            <a:spLocks noChangeArrowheads="1"/>
          </p:cNvSpPr>
          <p:nvPr/>
        </p:nvSpPr>
        <p:spPr bwMode="auto">
          <a:xfrm>
            <a:off x="3048000" y="990600"/>
            <a:ext cx="228600" cy="457200"/>
          </a:xfrm>
          <a:prstGeom prst="rect">
            <a:avLst/>
          </a:prstGeom>
          <a:solidFill>
            <a:srgbClr val="000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722" name="Rectangle 106"/>
          <p:cNvSpPr>
            <a:spLocks noChangeArrowheads="1"/>
          </p:cNvSpPr>
          <p:nvPr/>
        </p:nvSpPr>
        <p:spPr bwMode="auto">
          <a:xfrm>
            <a:off x="4114800" y="762000"/>
            <a:ext cx="228600" cy="457200"/>
          </a:xfrm>
          <a:prstGeom prst="rect">
            <a:avLst/>
          </a:prstGeom>
          <a:solidFill>
            <a:srgbClr val="000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723" name="Line 107"/>
          <p:cNvSpPr>
            <a:spLocks noChangeShapeType="1"/>
          </p:cNvSpPr>
          <p:nvPr/>
        </p:nvSpPr>
        <p:spPr bwMode="auto">
          <a:xfrm flipH="1" flipV="1">
            <a:off x="6324600" y="304800"/>
            <a:ext cx="1828800" cy="5334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724" name="Line 108"/>
          <p:cNvSpPr>
            <a:spLocks noChangeShapeType="1"/>
          </p:cNvSpPr>
          <p:nvPr/>
        </p:nvSpPr>
        <p:spPr bwMode="auto">
          <a:xfrm flipH="1">
            <a:off x="5562600" y="304800"/>
            <a:ext cx="754063" cy="981075"/>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725" name="Line 109"/>
          <p:cNvSpPr>
            <a:spLocks noChangeShapeType="1"/>
          </p:cNvSpPr>
          <p:nvPr/>
        </p:nvSpPr>
        <p:spPr bwMode="auto">
          <a:xfrm flipH="1">
            <a:off x="5192713" y="1219200"/>
            <a:ext cx="369887" cy="555625"/>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726" name="Line 110"/>
          <p:cNvSpPr>
            <a:spLocks noChangeShapeType="1"/>
          </p:cNvSpPr>
          <p:nvPr/>
        </p:nvSpPr>
        <p:spPr bwMode="auto">
          <a:xfrm flipH="1">
            <a:off x="1781175" y="1811338"/>
            <a:ext cx="3419475" cy="24892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727" name="Line 111"/>
          <p:cNvSpPr>
            <a:spLocks noChangeShapeType="1"/>
          </p:cNvSpPr>
          <p:nvPr/>
        </p:nvSpPr>
        <p:spPr bwMode="auto">
          <a:xfrm flipH="1" flipV="1">
            <a:off x="1238250" y="3573463"/>
            <a:ext cx="568325" cy="701675"/>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728" name="Line 112"/>
          <p:cNvSpPr>
            <a:spLocks noChangeShapeType="1"/>
          </p:cNvSpPr>
          <p:nvPr/>
        </p:nvSpPr>
        <p:spPr bwMode="auto">
          <a:xfrm flipH="1" flipV="1">
            <a:off x="3244850" y="2187575"/>
            <a:ext cx="514350" cy="655638"/>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67729" name="Rectangle 113"/>
          <p:cNvSpPr>
            <a:spLocks noChangeArrowheads="1"/>
          </p:cNvSpPr>
          <p:nvPr/>
        </p:nvSpPr>
        <p:spPr bwMode="auto">
          <a:xfrm>
            <a:off x="1066800" y="2819400"/>
            <a:ext cx="228600" cy="457200"/>
          </a:xfrm>
          <a:prstGeom prst="rect">
            <a:avLst/>
          </a:prstGeom>
          <a:solidFill>
            <a:srgbClr val="000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730" name="Rectangle 114"/>
          <p:cNvSpPr>
            <a:spLocks noChangeArrowheads="1"/>
          </p:cNvSpPr>
          <p:nvPr/>
        </p:nvSpPr>
        <p:spPr bwMode="auto">
          <a:xfrm>
            <a:off x="3048000" y="533400"/>
            <a:ext cx="228600" cy="457200"/>
          </a:xfrm>
          <a:prstGeom prst="rect">
            <a:avLst/>
          </a:prstGeom>
          <a:solidFill>
            <a:srgbClr val="000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7731" name="Oval 115"/>
          <p:cNvSpPr>
            <a:spLocks noChangeArrowheads="1"/>
          </p:cNvSpPr>
          <p:nvPr/>
        </p:nvSpPr>
        <p:spPr bwMode="auto">
          <a:xfrm>
            <a:off x="2743200" y="381000"/>
            <a:ext cx="838200" cy="1676400"/>
          </a:xfrm>
          <a:prstGeom prst="ellipse">
            <a:avLst/>
          </a:prstGeom>
          <a:noFill/>
          <a:ln w="50800">
            <a:solidFill>
              <a:srgbClr val="00FF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Tree>
    <p:extLst>
      <p:ext uri="{BB962C8B-B14F-4D97-AF65-F5344CB8AC3E}">
        <p14:creationId xmlns:p14="http://schemas.microsoft.com/office/powerpoint/2010/main" val="190388815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nodeType="clickEffect">
                                  <p:stCondLst>
                                    <p:cond delay="0"/>
                                  </p:stCondLst>
                                  <p:childTnLst>
                                    <p:set>
                                      <p:cBhvr>
                                        <p:cTn id="6" dur="1" fill="hold">
                                          <p:stCondLst>
                                            <p:cond delay="0"/>
                                          </p:stCondLst>
                                        </p:cTn>
                                        <p:tgtEl>
                                          <p:spTgt spid="367703"/>
                                        </p:tgtEl>
                                        <p:attrNameLst>
                                          <p:attrName>style.visibility</p:attrName>
                                        </p:attrNameLst>
                                      </p:cBhvr>
                                      <p:to>
                                        <p:strVal val="visible"/>
                                      </p:to>
                                    </p:set>
                                    <p:animEffect transition="in" filter="dissolve">
                                      <p:cBhvr>
                                        <p:cTn id="7" dur="500"/>
                                        <p:tgtEl>
                                          <p:spTgt spid="367703"/>
                                        </p:tgtEl>
                                      </p:cBhvr>
                                    </p:animEffect>
                                  </p:childTnLst>
                                </p:cTn>
                              </p:par>
                            </p:childTnLst>
                          </p:cTn>
                        </p:par>
                        <p:par>
                          <p:cTn id="8" fill="hold" nodeType="afterGroup">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367704"/>
                                        </p:tgtEl>
                                        <p:attrNameLst>
                                          <p:attrName>style.visibility</p:attrName>
                                        </p:attrNameLst>
                                      </p:cBhvr>
                                      <p:to>
                                        <p:strVal val="visible"/>
                                      </p:to>
                                    </p:set>
                                    <p:animEffect transition="in" filter="dissolve">
                                      <p:cBhvr>
                                        <p:cTn id="11" dur="500"/>
                                        <p:tgtEl>
                                          <p:spTgt spid="367704"/>
                                        </p:tgtEl>
                                      </p:cBhvr>
                                    </p:animEffect>
                                  </p:childTnLst>
                                </p:cTn>
                              </p:par>
                            </p:childTnLst>
                          </p:cTn>
                        </p:par>
                        <p:par>
                          <p:cTn id="12" fill="hold" nodeType="afterGroup">
                            <p:stCondLst>
                              <p:cond delay="1000"/>
                            </p:stCondLst>
                            <p:childTnLst>
                              <p:par>
                                <p:cTn id="13" presetID="22" presetClass="entr" presetSubtype="2" fill="hold" grpId="0" nodeType="afterEffect">
                                  <p:stCondLst>
                                    <p:cond delay="0"/>
                                  </p:stCondLst>
                                  <p:childTnLst>
                                    <p:set>
                                      <p:cBhvr>
                                        <p:cTn id="14" dur="1" fill="hold">
                                          <p:stCondLst>
                                            <p:cond delay="0"/>
                                          </p:stCondLst>
                                        </p:cTn>
                                        <p:tgtEl>
                                          <p:spTgt spid="367707"/>
                                        </p:tgtEl>
                                        <p:attrNameLst>
                                          <p:attrName>style.visibility</p:attrName>
                                        </p:attrNameLst>
                                      </p:cBhvr>
                                      <p:to>
                                        <p:strVal val="visible"/>
                                      </p:to>
                                    </p:set>
                                    <p:animEffect transition="in" filter="wipe(right)">
                                      <p:cBhvr>
                                        <p:cTn id="15" dur="500"/>
                                        <p:tgtEl>
                                          <p:spTgt spid="367707"/>
                                        </p:tgtEl>
                                      </p:cBhvr>
                                    </p:animEffect>
                                  </p:childTnLst>
                                </p:cTn>
                              </p:par>
                            </p:childTnLst>
                          </p:cTn>
                        </p:par>
                        <p:par>
                          <p:cTn id="16" fill="hold" nodeType="afterGroup">
                            <p:stCondLst>
                              <p:cond delay="1500"/>
                            </p:stCondLst>
                            <p:childTnLst>
                              <p:par>
                                <p:cTn id="17" presetID="22" presetClass="entr" presetSubtype="2" fill="hold" grpId="0" nodeType="afterEffect">
                                  <p:stCondLst>
                                    <p:cond delay="0"/>
                                  </p:stCondLst>
                                  <p:childTnLst>
                                    <p:set>
                                      <p:cBhvr>
                                        <p:cTn id="18" dur="1" fill="hold">
                                          <p:stCondLst>
                                            <p:cond delay="0"/>
                                          </p:stCondLst>
                                        </p:cTn>
                                        <p:tgtEl>
                                          <p:spTgt spid="367708"/>
                                        </p:tgtEl>
                                        <p:attrNameLst>
                                          <p:attrName>style.visibility</p:attrName>
                                        </p:attrNameLst>
                                      </p:cBhvr>
                                      <p:to>
                                        <p:strVal val="visible"/>
                                      </p:to>
                                    </p:set>
                                    <p:animEffect transition="in" filter="wipe(right)">
                                      <p:cBhvr>
                                        <p:cTn id="19" dur="500"/>
                                        <p:tgtEl>
                                          <p:spTgt spid="367708"/>
                                        </p:tgtEl>
                                      </p:cBhvr>
                                    </p:animEffect>
                                  </p:childTnLst>
                                </p:cTn>
                              </p:par>
                            </p:childTnLst>
                          </p:cTn>
                        </p:par>
                        <p:par>
                          <p:cTn id="20" fill="hold" nodeType="afterGroup">
                            <p:stCondLst>
                              <p:cond delay="2000"/>
                            </p:stCondLst>
                            <p:childTnLst>
                              <p:par>
                                <p:cTn id="21" presetID="22" presetClass="entr" presetSubtype="1" fill="hold" grpId="0" nodeType="afterEffect">
                                  <p:stCondLst>
                                    <p:cond delay="0"/>
                                  </p:stCondLst>
                                  <p:childTnLst>
                                    <p:set>
                                      <p:cBhvr>
                                        <p:cTn id="22" dur="1" fill="hold">
                                          <p:stCondLst>
                                            <p:cond delay="0"/>
                                          </p:stCondLst>
                                        </p:cTn>
                                        <p:tgtEl>
                                          <p:spTgt spid="367709"/>
                                        </p:tgtEl>
                                        <p:attrNameLst>
                                          <p:attrName>style.visibility</p:attrName>
                                        </p:attrNameLst>
                                      </p:cBhvr>
                                      <p:to>
                                        <p:strVal val="visible"/>
                                      </p:to>
                                    </p:set>
                                    <p:animEffect transition="in" filter="wipe(up)">
                                      <p:cBhvr>
                                        <p:cTn id="23" dur="500"/>
                                        <p:tgtEl>
                                          <p:spTgt spid="367709"/>
                                        </p:tgtEl>
                                      </p:cBhvr>
                                    </p:animEffect>
                                  </p:childTnLst>
                                </p:cTn>
                              </p:par>
                            </p:childTnLst>
                          </p:cTn>
                        </p:par>
                        <p:par>
                          <p:cTn id="24" fill="hold" nodeType="afterGroup">
                            <p:stCondLst>
                              <p:cond delay="2500"/>
                            </p:stCondLst>
                            <p:childTnLst>
                              <p:par>
                                <p:cTn id="25" presetID="22" presetClass="entr" presetSubtype="2" fill="hold" grpId="0" nodeType="afterEffect">
                                  <p:stCondLst>
                                    <p:cond delay="0"/>
                                  </p:stCondLst>
                                  <p:childTnLst>
                                    <p:set>
                                      <p:cBhvr>
                                        <p:cTn id="26" dur="1" fill="hold">
                                          <p:stCondLst>
                                            <p:cond delay="0"/>
                                          </p:stCondLst>
                                        </p:cTn>
                                        <p:tgtEl>
                                          <p:spTgt spid="367710"/>
                                        </p:tgtEl>
                                        <p:attrNameLst>
                                          <p:attrName>style.visibility</p:attrName>
                                        </p:attrNameLst>
                                      </p:cBhvr>
                                      <p:to>
                                        <p:strVal val="visible"/>
                                      </p:to>
                                    </p:set>
                                    <p:animEffect transition="in" filter="wipe(right)">
                                      <p:cBhvr>
                                        <p:cTn id="27" dur="500"/>
                                        <p:tgtEl>
                                          <p:spTgt spid="367710"/>
                                        </p:tgtEl>
                                      </p:cBhvr>
                                    </p:animEffect>
                                  </p:childTnLst>
                                </p:cTn>
                              </p:par>
                            </p:childTnLst>
                          </p:cTn>
                        </p:par>
                        <p:par>
                          <p:cTn id="28" fill="hold" nodeType="afterGroup">
                            <p:stCondLst>
                              <p:cond delay="3000"/>
                            </p:stCondLst>
                            <p:childTnLst>
                              <p:par>
                                <p:cTn id="29" presetID="22" presetClass="entr" presetSubtype="2" fill="hold" grpId="0" nodeType="afterEffect">
                                  <p:stCondLst>
                                    <p:cond delay="0"/>
                                  </p:stCondLst>
                                  <p:childTnLst>
                                    <p:set>
                                      <p:cBhvr>
                                        <p:cTn id="30" dur="1" fill="hold">
                                          <p:stCondLst>
                                            <p:cond delay="0"/>
                                          </p:stCondLst>
                                        </p:cTn>
                                        <p:tgtEl>
                                          <p:spTgt spid="367711"/>
                                        </p:tgtEl>
                                        <p:attrNameLst>
                                          <p:attrName>style.visibility</p:attrName>
                                        </p:attrNameLst>
                                      </p:cBhvr>
                                      <p:to>
                                        <p:strVal val="visible"/>
                                      </p:to>
                                    </p:set>
                                    <p:animEffect transition="in" filter="wipe(right)">
                                      <p:cBhvr>
                                        <p:cTn id="31" dur="500"/>
                                        <p:tgtEl>
                                          <p:spTgt spid="367711"/>
                                        </p:tgtEl>
                                      </p:cBhvr>
                                    </p:animEffect>
                                  </p:childTnLst>
                                </p:cTn>
                              </p:par>
                              <p:par>
                                <p:cTn id="32" presetID="22" presetClass="entr" presetSubtype="2" fill="hold" grpId="0" nodeType="withEffect">
                                  <p:stCondLst>
                                    <p:cond delay="0"/>
                                  </p:stCondLst>
                                  <p:childTnLst>
                                    <p:set>
                                      <p:cBhvr>
                                        <p:cTn id="33" dur="1" fill="hold">
                                          <p:stCondLst>
                                            <p:cond delay="0"/>
                                          </p:stCondLst>
                                        </p:cTn>
                                        <p:tgtEl>
                                          <p:spTgt spid="367712"/>
                                        </p:tgtEl>
                                        <p:attrNameLst>
                                          <p:attrName>style.visibility</p:attrName>
                                        </p:attrNameLst>
                                      </p:cBhvr>
                                      <p:to>
                                        <p:strVal val="visible"/>
                                      </p:to>
                                    </p:set>
                                    <p:animEffect transition="in" filter="wipe(right)">
                                      <p:cBhvr>
                                        <p:cTn id="34" dur="500"/>
                                        <p:tgtEl>
                                          <p:spTgt spid="367712"/>
                                        </p:tgtEl>
                                      </p:cBhvr>
                                    </p:animEffect>
                                  </p:childTnLst>
                                </p:cTn>
                              </p:par>
                            </p:childTnLst>
                          </p:cTn>
                        </p:par>
                        <p:par>
                          <p:cTn id="35" fill="hold" nodeType="afterGroup">
                            <p:stCondLst>
                              <p:cond delay="3500"/>
                            </p:stCondLst>
                            <p:childTnLst>
                              <p:par>
                                <p:cTn id="36" presetID="22" presetClass="entr" presetSubtype="4" fill="hold" grpId="0" nodeType="afterEffect">
                                  <p:stCondLst>
                                    <p:cond delay="0"/>
                                  </p:stCondLst>
                                  <p:childTnLst>
                                    <p:set>
                                      <p:cBhvr>
                                        <p:cTn id="37" dur="1" fill="hold">
                                          <p:stCondLst>
                                            <p:cond delay="0"/>
                                          </p:stCondLst>
                                        </p:cTn>
                                        <p:tgtEl>
                                          <p:spTgt spid="367713"/>
                                        </p:tgtEl>
                                        <p:attrNameLst>
                                          <p:attrName>style.visibility</p:attrName>
                                        </p:attrNameLst>
                                      </p:cBhvr>
                                      <p:to>
                                        <p:strVal val="visible"/>
                                      </p:to>
                                    </p:set>
                                    <p:animEffect transition="in" filter="wipe(down)">
                                      <p:cBhvr>
                                        <p:cTn id="38" dur="500"/>
                                        <p:tgtEl>
                                          <p:spTgt spid="367713"/>
                                        </p:tgtEl>
                                      </p:cBhvr>
                                    </p:animEffect>
                                  </p:childTnLst>
                                </p:cTn>
                              </p:par>
                              <p:par>
                                <p:cTn id="39" presetID="22" presetClass="entr" presetSubtype="4" fill="hold" grpId="0" nodeType="withEffect">
                                  <p:stCondLst>
                                    <p:cond delay="0"/>
                                  </p:stCondLst>
                                  <p:childTnLst>
                                    <p:set>
                                      <p:cBhvr>
                                        <p:cTn id="40" dur="1" fill="hold">
                                          <p:stCondLst>
                                            <p:cond delay="0"/>
                                          </p:stCondLst>
                                        </p:cTn>
                                        <p:tgtEl>
                                          <p:spTgt spid="367714"/>
                                        </p:tgtEl>
                                        <p:attrNameLst>
                                          <p:attrName>style.visibility</p:attrName>
                                        </p:attrNameLst>
                                      </p:cBhvr>
                                      <p:to>
                                        <p:strVal val="visible"/>
                                      </p:to>
                                    </p:set>
                                    <p:animEffect transition="in" filter="wipe(down)">
                                      <p:cBhvr>
                                        <p:cTn id="41" dur="500"/>
                                        <p:tgtEl>
                                          <p:spTgt spid="367714"/>
                                        </p:tgtEl>
                                      </p:cBhvr>
                                    </p:animEffect>
                                  </p:childTnLst>
                                </p:cTn>
                              </p:par>
                            </p:childTnLst>
                          </p:cTn>
                        </p:par>
                        <p:par>
                          <p:cTn id="42" fill="hold" nodeType="afterGroup">
                            <p:stCondLst>
                              <p:cond delay="4000"/>
                            </p:stCondLst>
                            <p:childTnLst>
                              <p:par>
                                <p:cTn id="43" presetID="1" presetClass="exit" presetSubtype="0" fill="hold" grpId="1" nodeType="afterEffect">
                                  <p:stCondLst>
                                    <p:cond delay="0"/>
                                  </p:stCondLst>
                                  <p:childTnLst>
                                    <p:set>
                                      <p:cBhvr>
                                        <p:cTn id="44" dur="1" fill="hold">
                                          <p:stCondLst>
                                            <p:cond delay="0"/>
                                          </p:stCondLst>
                                        </p:cTn>
                                        <p:tgtEl>
                                          <p:spTgt spid="367711"/>
                                        </p:tgtEl>
                                        <p:attrNameLst>
                                          <p:attrName>style.visibility</p:attrName>
                                        </p:attrNameLst>
                                      </p:cBhvr>
                                      <p:to>
                                        <p:strVal val="hidden"/>
                                      </p:to>
                                    </p:set>
                                  </p:childTnLst>
                                </p:cTn>
                              </p:par>
                              <p:par>
                                <p:cTn id="45" presetID="1" presetClass="exit" presetSubtype="0" fill="hold" grpId="1" nodeType="withEffect">
                                  <p:stCondLst>
                                    <p:cond delay="0"/>
                                  </p:stCondLst>
                                  <p:childTnLst>
                                    <p:set>
                                      <p:cBhvr>
                                        <p:cTn id="46" dur="1" fill="hold">
                                          <p:stCondLst>
                                            <p:cond delay="0"/>
                                          </p:stCondLst>
                                        </p:cTn>
                                        <p:tgtEl>
                                          <p:spTgt spid="367712"/>
                                        </p:tgtEl>
                                        <p:attrNameLst>
                                          <p:attrName>style.visibility</p:attrName>
                                        </p:attrNameLst>
                                      </p:cBhvr>
                                      <p:to>
                                        <p:strVal val="hidden"/>
                                      </p:to>
                                    </p:set>
                                  </p:childTnLst>
                                </p:cTn>
                              </p:par>
                              <p:par>
                                <p:cTn id="47" presetID="1" presetClass="exit" presetSubtype="0" fill="hold" grpId="1" nodeType="withEffect">
                                  <p:stCondLst>
                                    <p:cond delay="0"/>
                                  </p:stCondLst>
                                  <p:childTnLst>
                                    <p:set>
                                      <p:cBhvr>
                                        <p:cTn id="48" dur="1" fill="hold">
                                          <p:stCondLst>
                                            <p:cond delay="0"/>
                                          </p:stCondLst>
                                        </p:cTn>
                                        <p:tgtEl>
                                          <p:spTgt spid="367710"/>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367709"/>
                                        </p:tgtEl>
                                        <p:attrNameLst>
                                          <p:attrName>style.visibility</p:attrName>
                                        </p:attrNameLst>
                                      </p:cBhvr>
                                      <p:to>
                                        <p:strVal val="hidden"/>
                                      </p:to>
                                    </p:set>
                                  </p:childTnLst>
                                </p:cTn>
                              </p:par>
                              <p:par>
                                <p:cTn id="51" presetID="1" presetClass="exit" presetSubtype="0" fill="hold" grpId="1" nodeType="withEffect">
                                  <p:stCondLst>
                                    <p:cond delay="0"/>
                                  </p:stCondLst>
                                  <p:childTnLst>
                                    <p:set>
                                      <p:cBhvr>
                                        <p:cTn id="52" dur="1" fill="hold">
                                          <p:stCondLst>
                                            <p:cond delay="0"/>
                                          </p:stCondLst>
                                        </p:cTn>
                                        <p:tgtEl>
                                          <p:spTgt spid="367708"/>
                                        </p:tgtEl>
                                        <p:attrNameLst>
                                          <p:attrName>style.visibility</p:attrName>
                                        </p:attrNameLst>
                                      </p:cBhvr>
                                      <p:to>
                                        <p:strVal val="hidden"/>
                                      </p:to>
                                    </p:set>
                                  </p:childTnLst>
                                </p:cTn>
                              </p:par>
                              <p:par>
                                <p:cTn id="53" presetID="1" presetClass="exit" presetSubtype="0" fill="hold" grpId="1" nodeType="withEffect">
                                  <p:stCondLst>
                                    <p:cond delay="0"/>
                                  </p:stCondLst>
                                  <p:childTnLst>
                                    <p:set>
                                      <p:cBhvr>
                                        <p:cTn id="54" dur="1" fill="hold">
                                          <p:stCondLst>
                                            <p:cond delay="0"/>
                                          </p:stCondLst>
                                        </p:cTn>
                                        <p:tgtEl>
                                          <p:spTgt spid="367707"/>
                                        </p:tgtEl>
                                        <p:attrNameLst>
                                          <p:attrName>style.visibility</p:attrName>
                                        </p:attrNameLst>
                                      </p:cBhvr>
                                      <p:to>
                                        <p:strVal val="hidden"/>
                                      </p:to>
                                    </p:set>
                                  </p:childTnLst>
                                </p:cTn>
                              </p:par>
                            </p:childTnLst>
                          </p:cTn>
                        </p:par>
                      </p:childTnLst>
                    </p:cTn>
                  </p:par>
                  <p:par>
                    <p:cTn id="55" fill="hold" nodeType="clickPar">
                      <p:stCondLst>
                        <p:cond delay="indefinite"/>
                      </p:stCondLst>
                      <p:childTnLst>
                        <p:par>
                          <p:cTn id="56" fill="hold" nodeType="withGroup">
                            <p:stCondLst>
                              <p:cond delay="0"/>
                            </p:stCondLst>
                            <p:childTnLst>
                              <p:par>
                                <p:cTn id="57" presetID="9" presetClass="entr" presetSubtype="0" fill="hold" grpId="0" nodeType="clickEffect">
                                  <p:stCondLst>
                                    <p:cond delay="0"/>
                                  </p:stCondLst>
                                  <p:childTnLst>
                                    <p:set>
                                      <p:cBhvr>
                                        <p:cTn id="58" dur="1" fill="hold">
                                          <p:stCondLst>
                                            <p:cond delay="0"/>
                                          </p:stCondLst>
                                        </p:cTn>
                                        <p:tgtEl>
                                          <p:spTgt spid="367706"/>
                                        </p:tgtEl>
                                        <p:attrNameLst>
                                          <p:attrName>style.visibility</p:attrName>
                                        </p:attrNameLst>
                                      </p:cBhvr>
                                      <p:to>
                                        <p:strVal val="visible"/>
                                      </p:to>
                                    </p:set>
                                    <p:animEffect transition="in" filter="dissolve">
                                      <p:cBhvr>
                                        <p:cTn id="59" dur="500"/>
                                        <p:tgtEl>
                                          <p:spTgt spid="367706"/>
                                        </p:tgtEl>
                                      </p:cBhvr>
                                    </p:animEffect>
                                  </p:childTnLst>
                                </p:cTn>
                              </p:par>
                            </p:childTnLst>
                          </p:cTn>
                        </p:par>
                        <p:par>
                          <p:cTn id="60" fill="hold" nodeType="afterGroup">
                            <p:stCondLst>
                              <p:cond delay="500"/>
                            </p:stCondLst>
                            <p:childTnLst>
                              <p:par>
                                <p:cTn id="61" presetID="22" presetClass="entr" presetSubtype="2" fill="hold" grpId="0" nodeType="afterEffect">
                                  <p:stCondLst>
                                    <p:cond delay="0"/>
                                  </p:stCondLst>
                                  <p:childTnLst>
                                    <p:set>
                                      <p:cBhvr>
                                        <p:cTn id="62" dur="1" fill="hold">
                                          <p:stCondLst>
                                            <p:cond delay="0"/>
                                          </p:stCondLst>
                                        </p:cTn>
                                        <p:tgtEl>
                                          <p:spTgt spid="367715"/>
                                        </p:tgtEl>
                                        <p:attrNameLst>
                                          <p:attrName>style.visibility</p:attrName>
                                        </p:attrNameLst>
                                      </p:cBhvr>
                                      <p:to>
                                        <p:strVal val="visible"/>
                                      </p:to>
                                    </p:set>
                                    <p:animEffect transition="in" filter="wipe(right)">
                                      <p:cBhvr>
                                        <p:cTn id="63" dur="500"/>
                                        <p:tgtEl>
                                          <p:spTgt spid="367715"/>
                                        </p:tgtEl>
                                      </p:cBhvr>
                                    </p:animEffect>
                                  </p:childTnLst>
                                </p:cTn>
                              </p:par>
                            </p:childTnLst>
                          </p:cTn>
                        </p:par>
                        <p:par>
                          <p:cTn id="64" fill="hold" nodeType="afterGroup">
                            <p:stCondLst>
                              <p:cond delay="1000"/>
                            </p:stCondLst>
                            <p:childTnLst>
                              <p:par>
                                <p:cTn id="65" presetID="22" presetClass="entr" presetSubtype="1" fill="hold" grpId="0" nodeType="afterEffect">
                                  <p:stCondLst>
                                    <p:cond delay="0"/>
                                  </p:stCondLst>
                                  <p:childTnLst>
                                    <p:set>
                                      <p:cBhvr>
                                        <p:cTn id="66" dur="1" fill="hold">
                                          <p:stCondLst>
                                            <p:cond delay="0"/>
                                          </p:stCondLst>
                                        </p:cTn>
                                        <p:tgtEl>
                                          <p:spTgt spid="367716"/>
                                        </p:tgtEl>
                                        <p:attrNameLst>
                                          <p:attrName>style.visibility</p:attrName>
                                        </p:attrNameLst>
                                      </p:cBhvr>
                                      <p:to>
                                        <p:strVal val="visible"/>
                                      </p:to>
                                    </p:set>
                                    <p:animEffect transition="in" filter="wipe(up)">
                                      <p:cBhvr>
                                        <p:cTn id="67" dur="500"/>
                                        <p:tgtEl>
                                          <p:spTgt spid="367716"/>
                                        </p:tgtEl>
                                      </p:cBhvr>
                                    </p:animEffect>
                                  </p:childTnLst>
                                </p:cTn>
                              </p:par>
                            </p:childTnLst>
                          </p:cTn>
                        </p:par>
                        <p:par>
                          <p:cTn id="68" fill="hold" nodeType="afterGroup">
                            <p:stCondLst>
                              <p:cond delay="1500"/>
                            </p:stCondLst>
                            <p:childTnLst>
                              <p:par>
                                <p:cTn id="69" presetID="22" presetClass="entr" presetSubtype="1" fill="hold" grpId="0" nodeType="afterEffect">
                                  <p:stCondLst>
                                    <p:cond delay="0"/>
                                  </p:stCondLst>
                                  <p:childTnLst>
                                    <p:set>
                                      <p:cBhvr>
                                        <p:cTn id="70" dur="1" fill="hold">
                                          <p:stCondLst>
                                            <p:cond delay="0"/>
                                          </p:stCondLst>
                                        </p:cTn>
                                        <p:tgtEl>
                                          <p:spTgt spid="367717"/>
                                        </p:tgtEl>
                                        <p:attrNameLst>
                                          <p:attrName>style.visibility</p:attrName>
                                        </p:attrNameLst>
                                      </p:cBhvr>
                                      <p:to>
                                        <p:strVal val="visible"/>
                                      </p:to>
                                    </p:set>
                                    <p:animEffect transition="in" filter="wipe(up)">
                                      <p:cBhvr>
                                        <p:cTn id="71" dur="500"/>
                                        <p:tgtEl>
                                          <p:spTgt spid="367717"/>
                                        </p:tgtEl>
                                      </p:cBhvr>
                                    </p:animEffect>
                                  </p:childTnLst>
                                </p:cTn>
                              </p:par>
                            </p:childTnLst>
                          </p:cTn>
                        </p:par>
                        <p:par>
                          <p:cTn id="72" fill="hold" nodeType="afterGroup">
                            <p:stCondLst>
                              <p:cond delay="2000"/>
                            </p:stCondLst>
                            <p:childTnLst>
                              <p:par>
                                <p:cTn id="73" presetID="22" presetClass="entr" presetSubtype="2" fill="hold" grpId="0" nodeType="afterEffect">
                                  <p:stCondLst>
                                    <p:cond delay="0"/>
                                  </p:stCondLst>
                                  <p:childTnLst>
                                    <p:set>
                                      <p:cBhvr>
                                        <p:cTn id="74" dur="1" fill="hold">
                                          <p:stCondLst>
                                            <p:cond delay="0"/>
                                          </p:stCondLst>
                                        </p:cTn>
                                        <p:tgtEl>
                                          <p:spTgt spid="367718"/>
                                        </p:tgtEl>
                                        <p:attrNameLst>
                                          <p:attrName>style.visibility</p:attrName>
                                        </p:attrNameLst>
                                      </p:cBhvr>
                                      <p:to>
                                        <p:strVal val="visible"/>
                                      </p:to>
                                    </p:set>
                                    <p:animEffect transition="in" filter="wipe(right)">
                                      <p:cBhvr>
                                        <p:cTn id="75" dur="500"/>
                                        <p:tgtEl>
                                          <p:spTgt spid="367718"/>
                                        </p:tgtEl>
                                      </p:cBhvr>
                                    </p:animEffect>
                                  </p:childTnLst>
                                </p:cTn>
                              </p:par>
                            </p:childTnLst>
                          </p:cTn>
                        </p:par>
                        <p:par>
                          <p:cTn id="76" fill="hold" nodeType="afterGroup">
                            <p:stCondLst>
                              <p:cond delay="2500"/>
                            </p:stCondLst>
                            <p:childTnLst>
                              <p:par>
                                <p:cTn id="77" presetID="22" presetClass="entr" presetSubtype="4" fill="hold" grpId="0" nodeType="afterEffect">
                                  <p:stCondLst>
                                    <p:cond delay="0"/>
                                  </p:stCondLst>
                                  <p:childTnLst>
                                    <p:set>
                                      <p:cBhvr>
                                        <p:cTn id="78" dur="1" fill="hold">
                                          <p:stCondLst>
                                            <p:cond delay="0"/>
                                          </p:stCondLst>
                                        </p:cTn>
                                        <p:tgtEl>
                                          <p:spTgt spid="367719"/>
                                        </p:tgtEl>
                                        <p:attrNameLst>
                                          <p:attrName>style.visibility</p:attrName>
                                        </p:attrNameLst>
                                      </p:cBhvr>
                                      <p:to>
                                        <p:strVal val="visible"/>
                                      </p:to>
                                    </p:set>
                                    <p:animEffect transition="in" filter="wipe(down)">
                                      <p:cBhvr>
                                        <p:cTn id="79" dur="500"/>
                                        <p:tgtEl>
                                          <p:spTgt spid="367719"/>
                                        </p:tgtEl>
                                      </p:cBhvr>
                                    </p:animEffect>
                                  </p:childTnLst>
                                </p:cTn>
                              </p:par>
                              <p:par>
                                <p:cTn id="80" presetID="22" presetClass="entr" presetSubtype="4" fill="hold" grpId="0" nodeType="withEffect">
                                  <p:stCondLst>
                                    <p:cond delay="0"/>
                                  </p:stCondLst>
                                  <p:childTnLst>
                                    <p:set>
                                      <p:cBhvr>
                                        <p:cTn id="81" dur="1" fill="hold">
                                          <p:stCondLst>
                                            <p:cond delay="0"/>
                                          </p:stCondLst>
                                        </p:cTn>
                                        <p:tgtEl>
                                          <p:spTgt spid="367720"/>
                                        </p:tgtEl>
                                        <p:attrNameLst>
                                          <p:attrName>style.visibility</p:attrName>
                                        </p:attrNameLst>
                                      </p:cBhvr>
                                      <p:to>
                                        <p:strVal val="visible"/>
                                      </p:to>
                                    </p:set>
                                    <p:animEffect transition="in" filter="wipe(down)">
                                      <p:cBhvr>
                                        <p:cTn id="82" dur="500"/>
                                        <p:tgtEl>
                                          <p:spTgt spid="367720"/>
                                        </p:tgtEl>
                                      </p:cBhvr>
                                    </p:animEffect>
                                  </p:childTnLst>
                                </p:cTn>
                              </p:par>
                            </p:childTnLst>
                          </p:cTn>
                        </p:par>
                        <p:par>
                          <p:cTn id="83" fill="hold" nodeType="afterGroup">
                            <p:stCondLst>
                              <p:cond delay="3000"/>
                            </p:stCondLst>
                            <p:childTnLst>
                              <p:par>
                                <p:cTn id="84" presetID="1" presetClass="exit" presetSubtype="0" fill="hold" grpId="1" nodeType="afterEffect">
                                  <p:stCondLst>
                                    <p:cond delay="0"/>
                                  </p:stCondLst>
                                  <p:childTnLst>
                                    <p:set>
                                      <p:cBhvr>
                                        <p:cTn id="85" dur="1" fill="hold">
                                          <p:stCondLst>
                                            <p:cond delay="0"/>
                                          </p:stCondLst>
                                        </p:cTn>
                                        <p:tgtEl>
                                          <p:spTgt spid="367715"/>
                                        </p:tgtEl>
                                        <p:attrNameLst>
                                          <p:attrName>style.visibility</p:attrName>
                                        </p:attrNameLst>
                                      </p:cBhvr>
                                      <p:to>
                                        <p:strVal val="hidden"/>
                                      </p:to>
                                    </p:set>
                                  </p:childTnLst>
                                </p:cTn>
                              </p:par>
                              <p:par>
                                <p:cTn id="86" presetID="1" presetClass="exit" presetSubtype="0" fill="hold" grpId="1" nodeType="withEffect">
                                  <p:stCondLst>
                                    <p:cond delay="0"/>
                                  </p:stCondLst>
                                  <p:childTnLst>
                                    <p:set>
                                      <p:cBhvr>
                                        <p:cTn id="87" dur="1" fill="hold">
                                          <p:stCondLst>
                                            <p:cond delay="0"/>
                                          </p:stCondLst>
                                        </p:cTn>
                                        <p:tgtEl>
                                          <p:spTgt spid="367717"/>
                                        </p:tgtEl>
                                        <p:attrNameLst>
                                          <p:attrName>style.visibility</p:attrName>
                                        </p:attrNameLst>
                                      </p:cBhvr>
                                      <p:to>
                                        <p:strVal val="hidden"/>
                                      </p:to>
                                    </p:set>
                                  </p:childTnLst>
                                </p:cTn>
                              </p:par>
                              <p:par>
                                <p:cTn id="88" presetID="1" presetClass="exit" presetSubtype="0" fill="hold" grpId="1" nodeType="withEffect">
                                  <p:stCondLst>
                                    <p:cond delay="0"/>
                                  </p:stCondLst>
                                  <p:childTnLst>
                                    <p:set>
                                      <p:cBhvr>
                                        <p:cTn id="89" dur="1" fill="hold">
                                          <p:stCondLst>
                                            <p:cond delay="0"/>
                                          </p:stCondLst>
                                        </p:cTn>
                                        <p:tgtEl>
                                          <p:spTgt spid="367716"/>
                                        </p:tgtEl>
                                        <p:attrNameLst>
                                          <p:attrName>style.visibility</p:attrName>
                                        </p:attrNameLst>
                                      </p:cBhvr>
                                      <p:to>
                                        <p:strVal val="hidden"/>
                                      </p:to>
                                    </p:set>
                                  </p:childTnLst>
                                </p:cTn>
                              </p:par>
                              <p:par>
                                <p:cTn id="90" presetID="1" presetClass="exit" presetSubtype="0" fill="hold" grpId="1" nodeType="withEffect">
                                  <p:stCondLst>
                                    <p:cond delay="0"/>
                                  </p:stCondLst>
                                  <p:childTnLst>
                                    <p:set>
                                      <p:cBhvr>
                                        <p:cTn id="91" dur="1" fill="hold">
                                          <p:stCondLst>
                                            <p:cond delay="0"/>
                                          </p:stCondLst>
                                        </p:cTn>
                                        <p:tgtEl>
                                          <p:spTgt spid="367718"/>
                                        </p:tgtEl>
                                        <p:attrNameLst>
                                          <p:attrName>style.visibility</p:attrName>
                                        </p:attrNameLst>
                                      </p:cBhvr>
                                      <p:to>
                                        <p:strVal val="hidden"/>
                                      </p:to>
                                    </p:set>
                                  </p:childTnLst>
                                </p:cTn>
                              </p:par>
                              <p:par>
                                <p:cTn id="92" presetID="1" presetClass="exit" presetSubtype="0" fill="hold" grpId="1" nodeType="withEffect">
                                  <p:stCondLst>
                                    <p:cond delay="0"/>
                                  </p:stCondLst>
                                  <p:childTnLst>
                                    <p:set>
                                      <p:cBhvr>
                                        <p:cTn id="93" dur="1" fill="hold">
                                          <p:stCondLst>
                                            <p:cond delay="0"/>
                                          </p:stCondLst>
                                        </p:cTn>
                                        <p:tgtEl>
                                          <p:spTgt spid="367719"/>
                                        </p:tgtEl>
                                        <p:attrNameLst>
                                          <p:attrName>style.visibility</p:attrName>
                                        </p:attrNameLst>
                                      </p:cBhvr>
                                      <p:to>
                                        <p:strVal val="hidden"/>
                                      </p:to>
                                    </p:set>
                                  </p:childTnLst>
                                </p:cTn>
                              </p:par>
                              <p:par>
                                <p:cTn id="94" presetID="1" presetClass="exit" presetSubtype="0" fill="hold" grpId="1" nodeType="withEffect">
                                  <p:stCondLst>
                                    <p:cond delay="0"/>
                                  </p:stCondLst>
                                  <p:childTnLst>
                                    <p:set>
                                      <p:cBhvr>
                                        <p:cTn id="95" dur="1" fill="hold">
                                          <p:stCondLst>
                                            <p:cond delay="0"/>
                                          </p:stCondLst>
                                        </p:cTn>
                                        <p:tgtEl>
                                          <p:spTgt spid="367720"/>
                                        </p:tgtEl>
                                        <p:attrNameLst>
                                          <p:attrName>style.visibility</p:attrName>
                                        </p:attrNameLst>
                                      </p:cBhvr>
                                      <p:to>
                                        <p:strVal val="hidden"/>
                                      </p:to>
                                    </p:set>
                                  </p:childTnLst>
                                </p:cTn>
                              </p:par>
                            </p:childTnLst>
                          </p:cTn>
                        </p:par>
                        <p:par>
                          <p:cTn id="96" fill="hold" nodeType="afterGroup">
                            <p:stCondLst>
                              <p:cond delay="3000"/>
                            </p:stCondLst>
                            <p:childTnLst>
                              <p:par>
                                <p:cTn id="97" presetID="22" presetClass="entr" presetSubtype="4" fill="hold" grpId="0" nodeType="afterEffect">
                                  <p:stCondLst>
                                    <p:cond delay="0"/>
                                  </p:stCondLst>
                                  <p:childTnLst>
                                    <p:set>
                                      <p:cBhvr>
                                        <p:cTn id="98" dur="1" fill="hold">
                                          <p:stCondLst>
                                            <p:cond delay="0"/>
                                          </p:stCondLst>
                                        </p:cTn>
                                        <p:tgtEl>
                                          <p:spTgt spid="367721"/>
                                        </p:tgtEl>
                                        <p:attrNameLst>
                                          <p:attrName>style.visibility</p:attrName>
                                        </p:attrNameLst>
                                      </p:cBhvr>
                                      <p:to>
                                        <p:strVal val="visible"/>
                                      </p:to>
                                    </p:set>
                                    <p:animEffect transition="in" filter="wipe(down)">
                                      <p:cBhvr>
                                        <p:cTn id="99" dur="500"/>
                                        <p:tgtEl>
                                          <p:spTgt spid="367721"/>
                                        </p:tgtEl>
                                      </p:cBhvr>
                                    </p:animEffect>
                                  </p:childTnLst>
                                </p:cTn>
                              </p:par>
                              <p:par>
                                <p:cTn id="100" presetID="22" presetClass="entr" presetSubtype="4" fill="hold" grpId="0" nodeType="withEffect">
                                  <p:stCondLst>
                                    <p:cond delay="0"/>
                                  </p:stCondLst>
                                  <p:childTnLst>
                                    <p:set>
                                      <p:cBhvr>
                                        <p:cTn id="101" dur="1" fill="hold">
                                          <p:stCondLst>
                                            <p:cond delay="0"/>
                                          </p:stCondLst>
                                        </p:cTn>
                                        <p:tgtEl>
                                          <p:spTgt spid="367722"/>
                                        </p:tgtEl>
                                        <p:attrNameLst>
                                          <p:attrName>style.visibility</p:attrName>
                                        </p:attrNameLst>
                                      </p:cBhvr>
                                      <p:to>
                                        <p:strVal val="visible"/>
                                      </p:to>
                                    </p:set>
                                    <p:animEffect transition="in" filter="wipe(down)">
                                      <p:cBhvr>
                                        <p:cTn id="102" dur="500"/>
                                        <p:tgtEl>
                                          <p:spTgt spid="367722"/>
                                        </p:tgtEl>
                                      </p:cBhvr>
                                    </p:animEffect>
                                  </p:childTnLst>
                                </p:cTn>
                              </p:par>
                            </p:childTnLst>
                          </p:cTn>
                        </p:par>
                      </p:childTnLst>
                    </p:cTn>
                  </p:par>
                  <p:par>
                    <p:cTn id="103" fill="hold" nodeType="clickPar">
                      <p:stCondLst>
                        <p:cond delay="indefinite"/>
                      </p:stCondLst>
                      <p:childTnLst>
                        <p:par>
                          <p:cTn id="104" fill="hold" nodeType="withGroup">
                            <p:stCondLst>
                              <p:cond delay="0"/>
                            </p:stCondLst>
                            <p:childTnLst>
                              <p:par>
                                <p:cTn id="105" presetID="9" presetClass="entr" presetSubtype="0" fill="hold" grpId="0" nodeType="clickEffect">
                                  <p:stCondLst>
                                    <p:cond delay="0"/>
                                  </p:stCondLst>
                                  <p:childTnLst>
                                    <p:set>
                                      <p:cBhvr>
                                        <p:cTn id="106" dur="1" fill="hold">
                                          <p:stCondLst>
                                            <p:cond delay="0"/>
                                          </p:stCondLst>
                                        </p:cTn>
                                        <p:tgtEl>
                                          <p:spTgt spid="367705"/>
                                        </p:tgtEl>
                                        <p:attrNameLst>
                                          <p:attrName>style.visibility</p:attrName>
                                        </p:attrNameLst>
                                      </p:cBhvr>
                                      <p:to>
                                        <p:strVal val="visible"/>
                                      </p:to>
                                    </p:set>
                                    <p:animEffect transition="in" filter="dissolve">
                                      <p:cBhvr>
                                        <p:cTn id="107" dur="500"/>
                                        <p:tgtEl>
                                          <p:spTgt spid="367705"/>
                                        </p:tgtEl>
                                      </p:cBhvr>
                                    </p:animEffect>
                                  </p:childTnLst>
                                </p:cTn>
                              </p:par>
                            </p:childTnLst>
                          </p:cTn>
                        </p:par>
                        <p:par>
                          <p:cTn id="108" fill="hold" nodeType="afterGroup">
                            <p:stCondLst>
                              <p:cond delay="500"/>
                            </p:stCondLst>
                            <p:childTnLst>
                              <p:par>
                                <p:cTn id="109" presetID="22" presetClass="entr" presetSubtype="2" fill="hold" grpId="0" nodeType="afterEffect">
                                  <p:stCondLst>
                                    <p:cond delay="0"/>
                                  </p:stCondLst>
                                  <p:childTnLst>
                                    <p:set>
                                      <p:cBhvr>
                                        <p:cTn id="110" dur="1" fill="hold">
                                          <p:stCondLst>
                                            <p:cond delay="0"/>
                                          </p:stCondLst>
                                        </p:cTn>
                                        <p:tgtEl>
                                          <p:spTgt spid="367723"/>
                                        </p:tgtEl>
                                        <p:attrNameLst>
                                          <p:attrName>style.visibility</p:attrName>
                                        </p:attrNameLst>
                                      </p:cBhvr>
                                      <p:to>
                                        <p:strVal val="visible"/>
                                      </p:to>
                                    </p:set>
                                    <p:animEffect transition="in" filter="wipe(right)">
                                      <p:cBhvr>
                                        <p:cTn id="111" dur="500"/>
                                        <p:tgtEl>
                                          <p:spTgt spid="367723"/>
                                        </p:tgtEl>
                                      </p:cBhvr>
                                    </p:animEffect>
                                  </p:childTnLst>
                                </p:cTn>
                              </p:par>
                            </p:childTnLst>
                          </p:cTn>
                        </p:par>
                        <p:par>
                          <p:cTn id="112" fill="hold" nodeType="afterGroup">
                            <p:stCondLst>
                              <p:cond delay="1000"/>
                            </p:stCondLst>
                            <p:childTnLst>
                              <p:par>
                                <p:cTn id="113" presetID="22" presetClass="entr" presetSubtype="2" fill="hold" grpId="0" nodeType="afterEffect">
                                  <p:stCondLst>
                                    <p:cond delay="0"/>
                                  </p:stCondLst>
                                  <p:childTnLst>
                                    <p:set>
                                      <p:cBhvr>
                                        <p:cTn id="114" dur="1" fill="hold">
                                          <p:stCondLst>
                                            <p:cond delay="0"/>
                                          </p:stCondLst>
                                        </p:cTn>
                                        <p:tgtEl>
                                          <p:spTgt spid="367724"/>
                                        </p:tgtEl>
                                        <p:attrNameLst>
                                          <p:attrName>style.visibility</p:attrName>
                                        </p:attrNameLst>
                                      </p:cBhvr>
                                      <p:to>
                                        <p:strVal val="visible"/>
                                      </p:to>
                                    </p:set>
                                    <p:animEffect transition="in" filter="wipe(right)">
                                      <p:cBhvr>
                                        <p:cTn id="115" dur="500"/>
                                        <p:tgtEl>
                                          <p:spTgt spid="367724"/>
                                        </p:tgtEl>
                                      </p:cBhvr>
                                    </p:animEffect>
                                  </p:childTnLst>
                                </p:cTn>
                              </p:par>
                            </p:childTnLst>
                          </p:cTn>
                        </p:par>
                        <p:par>
                          <p:cTn id="116" fill="hold" nodeType="afterGroup">
                            <p:stCondLst>
                              <p:cond delay="1500"/>
                            </p:stCondLst>
                            <p:childTnLst>
                              <p:par>
                                <p:cTn id="117" presetID="22" presetClass="entr" presetSubtype="1" fill="hold" grpId="0" nodeType="afterEffect">
                                  <p:stCondLst>
                                    <p:cond delay="0"/>
                                  </p:stCondLst>
                                  <p:childTnLst>
                                    <p:set>
                                      <p:cBhvr>
                                        <p:cTn id="118" dur="1" fill="hold">
                                          <p:stCondLst>
                                            <p:cond delay="0"/>
                                          </p:stCondLst>
                                        </p:cTn>
                                        <p:tgtEl>
                                          <p:spTgt spid="367725"/>
                                        </p:tgtEl>
                                        <p:attrNameLst>
                                          <p:attrName>style.visibility</p:attrName>
                                        </p:attrNameLst>
                                      </p:cBhvr>
                                      <p:to>
                                        <p:strVal val="visible"/>
                                      </p:to>
                                    </p:set>
                                    <p:animEffect transition="in" filter="wipe(up)">
                                      <p:cBhvr>
                                        <p:cTn id="119" dur="500"/>
                                        <p:tgtEl>
                                          <p:spTgt spid="367725"/>
                                        </p:tgtEl>
                                      </p:cBhvr>
                                    </p:animEffect>
                                  </p:childTnLst>
                                </p:cTn>
                              </p:par>
                            </p:childTnLst>
                          </p:cTn>
                        </p:par>
                        <p:par>
                          <p:cTn id="120" fill="hold" nodeType="afterGroup">
                            <p:stCondLst>
                              <p:cond delay="2000"/>
                            </p:stCondLst>
                            <p:childTnLst>
                              <p:par>
                                <p:cTn id="121" presetID="22" presetClass="entr" presetSubtype="2" fill="hold" grpId="0" nodeType="afterEffect">
                                  <p:stCondLst>
                                    <p:cond delay="0"/>
                                  </p:stCondLst>
                                  <p:childTnLst>
                                    <p:set>
                                      <p:cBhvr>
                                        <p:cTn id="122" dur="1" fill="hold">
                                          <p:stCondLst>
                                            <p:cond delay="0"/>
                                          </p:stCondLst>
                                        </p:cTn>
                                        <p:tgtEl>
                                          <p:spTgt spid="367726"/>
                                        </p:tgtEl>
                                        <p:attrNameLst>
                                          <p:attrName>style.visibility</p:attrName>
                                        </p:attrNameLst>
                                      </p:cBhvr>
                                      <p:to>
                                        <p:strVal val="visible"/>
                                      </p:to>
                                    </p:set>
                                    <p:animEffect transition="in" filter="wipe(right)">
                                      <p:cBhvr>
                                        <p:cTn id="123" dur="500"/>
                                        <p:tgtEl>
                                          <p:spTgt spid="367726"/>
                                        </p:tgtEl>
                                      </p:cBhvr>
                                    </p:animEffect>
                                  </p:childTnLst>
                                </p:cTn>
                              </p:par>
                            </p:childTnLst>
                          </p:cTn>
                        </p:par>
                        <p:par>
                          <p:cTn id="124" fill="hold" nodeType="afterGroup">
                            <p:stCondLst>
                              <p:cond delay="2500"/>
                            </p:stCondLst>
                            <p:childTnLst>
                              <p:par>
                                <p:cTn id="125" presetID="22" presetClass="entr" presetSubtype="2" fill="hold" grpId="0" nodeType="afterEffect">
                                  <p:stCondLst>
                                    <p:cond delay="0"/>
                                  </p:stCondLst>
                                  <p:childTnLst>
                                    <p:set>
                                      <p:cBhvr>
                                        <p:cTn id="126" dur="1" fill="hold">
                                          <p:stCondLst>
                                            <p:cond delay="0"/>
                                          </p:stCondLst>
                                        </p:cTn>
                                        <p:tgtEl>
                                          <p:spTgt spid="367727"/>
                                        </p:tgtEl>
                                        <p:attrNameLst>
                                          <p:attrName>style.visibility</p:attrName>
                                        </p:attrNameLst>
                                      </p:cBhvr>
                                      <p:to>
                                        <p:strVal val="visible"/>
                                      </p:to>
                                    </p:set>
                                    <p:animEffect transition="in" filter="wipe(right)">
                                      <p:cBhvr>
                                        <p:cTn id="127" dur="500"/>
                                        <p:tgtEl>
                                          <p:spTgt spid="367727"/>
                                        </p:tgtEl>
                                      </p:cBhvr>
                                    </p:animEffect>
                                  </p:childTnLst>
                                </p:cTn>
                              </p:par>
                              <p:par>
                                <p:cTn id="128" presetID="22" presetClass="entr" presetSubtype="2" fill="hold" grpId="0" nodeType="withEffect">
                                  <p:stCondLst>
                                    <p:cond delay="0"/>
                                  </p:stCondLst>
                                  <p:childTnLst>
                                    <p:set>
                                      <p:cBhvr>
                                        <p:cTn id="129" dur="1" fill="hold">
                                          <p:stCondLst>
                                            <p:cond delay="0"/>
                                          </p:stCondLst>
                                        </p:cTn>
                                        <p:tgtEl>
                                          <p:spTgt spid="367728"/>
                                        </p:tgtEl>
                                        <p:attrNameLst>
                                          <p:attrName>style.visibility</p:attrName>
                                        </p:attrNameLst>
                                      </p:cBhvr>
                                      <p:to>
                                        <p:strVal val="visible"/>
                                      </p:to>
                                    </p:set>
                                    <p:animEffect transition="in" filter="wipe(right)">
                                      <p:cBhvr>
                                        <p:cTn id="130" dur="500"/>
                                        <p:tgtEl>
                                          <p:spTgt spid="367728"/>
                                        </p:tgtEl>
                                      </p:cBhvr>
                                    </p:animEffect>
                                  </p:childTnLst>
                                </p:cTn>
                              </p:par>
                            </p:childTnLst>
                          </p:cTn>
                        </p:par>
                        <p:par>
                          <p:cTn id="131" fill="hold" nodeType="afterGroup">
                            <p:stCondLst>
                              <p:cond delay="3000"/>
                            </p:stCondLst>
                            <p:childTnLst>
                              <p:par>
                                <p:cTn id="132" presetID="22" presetClass="entr" presetSubtype="4" fill="hold" grpId="0" nodeType="afterEffect">
                                  <p:stCondLst>
                                    <p:cond delay="0"/>
                                  </p:stCondLst>
                                  <p:childTnLst>
                                    <p:set>
                                      <p:cBhvr>
                                        <p:cTn id="133" dur="1" fill="hold">
                                          <p:stCondLst>
                                            <p:cond delay="0"/>
                                          </p:stCondLst>
                                        </p:cTn>
                                        <p:tgtEl>
                                          <p:spTgt spid="367729"/>
                                        </p:tgtEl>
                                        <p:attrNameLst>
                                          <p:attrName>style.visibility</p:attrName>
                                        </p:attrNameLst>
                                      </p:cBhvr>
                                      <p:to>
                                        <p:strVal val="visible"/>
                                      </p:to>
                                    </p:set>
                                    <p:animEffect transition="in" filter="wipe(down)">
                                      <p:cBhvr>
                                        <p:cTn id="134" dur="500"/>
                                        <p:tgtEl>
                                          <p:spTgt spid="367729"/>
                                        </p:tgtEl>
                                      </p:cBhvr>
                                    </p:animEffect>
                                  </p:childTnLst>
                                </p:cTn>
                              </p:par>
                              <p:par>
                                <p:cTn id="135" presetID="22" presetClass="entr" presetSubtype="4" fill="hold" grpId="0" nodeType="withEffect">
                                  <p:stCondLst>
                                    <p:cond delay="0"/>
                                  </p:stCondLst>
                                  <p:childTnLst>
                                    <p:set>
                                      <p:cBhvr>
                                        <p:cTn id="136" dur="1" fill="hold">
                                          <p:stCondLst>
                                            <p:cond delay="0"/>
                                          </p:stCondLst>
                                        </p:cTn>
                                        <p:tgtEl>
                                          <p:spTgt spid="367730"/>
                                        </p:tgtEl>
                                        <p:attrNameLst>
                                          <p:attrName>style.visibility</p:attrName>
                                        </p:attrNameLst>
                                      </p:cBhvr>
                                      <p:to>
                                        <p:strVal val="visible"/>
                                      </p:to>
                                    </p:set>
                                    <p:animEffect transition="in" filter="wipe(down)">
                                      <p:cBhvr>
                                        <p:cTn id="137" dur="500"/>
                                        <p:tgtEl>
                                          <p:spTgt spid="367730"/>
                                        </p:tgtEl>
                                      </p:cBhvr>
                                    </p:animEffect>
                                  </p:childTnLst>
                                </p:cTn>
                              </p:par>
                            </p:childTnLst>
                          </p:cTn>
                        </p:par>
                        <p:par>
                          <p:cTn id="138" fill="hold" nodeType="afterGroup">
                            <p:stCondLst>
                              <p:cond delay="3500"/>
                            </p:stCondLst>
                            <p:childTnLst>
                              <p:par>
                                <p:cTn id="139" presetID="1" presetClass="exit" presetSubtype="0" fill="hold" grpId="1" nodeType="afterEffect">
                                  <p:stCondLst>
                                    <p:cond delay="0"/>
                                  </p:stCondLst>
                                  <p:childTnLst>
                                    <p:set>
                                      <p:cBhvr>
                                        <p:cTn id="140" dur="1" fill="hold">
                                          <p:stCondLst>
                                            <p:cond delay="0"/>
                                          </p:stCondLst>
                                        </p:cTn>
                                        <p:tgtEl>
                                          <p:spTgt spid="367723"/>
                                        </p:tgtEl>
                                        <p:attrNameLst>
                                          <p:attrName>style.visibility</p:attrName>
                                        </p:attrNameLst>
                                      </p:cBhvr>
                                      <p:to>
                                        <p:strVal val="hidden"/>
                                      </p:to>
                                    </p:set>
                                  </p:childTnLst>
                                </p:cTn>
                              </p:par>
                              <p:par>
                                <p:cTn id="141" presetID="1" presetClass="exit" presetSubtype="0" fill="hold" grpId="1" nodeType="withEffect">
                                  <p:stCondLst>
                                    <p:cond delay="0"/>
                                  </p:stCondLst>
                                  <p:childTnLst>
                                    <p:set>
                                      <p:cBhvr>
                                        <p:cTn id="142" dur="1" fill="hold">
                                          <p:stCondLst>
                                            <p:cond delay="0"/>
                                          </p:stCondLst>
                                        </p:cTn>
                                        <p:tgtEl>
                                          <p:spTgt spid="367724"/>
                                        </p:tgtEl>
                                        <p:attrNameLst>
                                          <p:attrName>style.visibility</p:attrName>
                                        </p:attrNameLst>
                                      </p:cBhvr>
                                      <p:to>
                                        <p:strVal val="hidden"/>
                                      </p:to>
                                    </p:set>
                                  </p:childTnLst>
                                </p:cTn>
                              </p:par>
                              <p:par>
                                <p:cTn id="143" presetID="1" presetClass="exit" presetSubtype="0" fill="hold" grpId="1" nodeType="withEffect">
                                  <p:stCondLst>
                                    <p:cond delay="0"/>
                                  </p:stCondLst>
                                  <p:childTnLst>
                                    <p:set>
                                      <p:cBhvr>
                                        <p:cTn id="144" dur="1" fill="hold">
                                          <p:stCondLst>
                                            <p:cond delay="0"/>
                                          </p:stCondLst>
                                        </p:cTn>
                                        <p:tgtEl>
                                          <p:spTgt spid="367725"/>
                                        </p:tgtEl>
                                        <p:attrNameLst>
                                          <p:attrName>style.visibility</p:attrName>
                                        </p:attrNameLst>
                                      </p:cBhvr>
                                      <p:to>
                                        <p:strVal val="hidden"/>
                                      </p:to>
                                    </p:set>
                                  </p:childTnLst>
                                </p:cTn>
                              </p:par>
                              <p:par>
                                <p:cTn id="145" presetID="1" presetClass="exit" presetSubtype="0" fill="hold" grpId="1" nodeType="withEffect">
                                  <p:stCondLst>
                                    <p:cond delay="0"/>
                                  </p:stCondLst>
                                  <p:childTnLst>
                                    <p:set>
                                      <p:cBhvr>
                                        <p:cTn id="146" dur="1" fill="hold">
                                          <p:stCondLst>
                                            <p:cond delay="0"/>
                                          </p:stCondLst>
                                        </p:cTn>
                                        <p:tgtEl>
                                          <p:spTgt spid="367726"/>
                                        </p:tgtEl>
                                        <p:attrNameLst>
                                          <p:attrName>style.visibility</p:attrName>
                                        </p:attrNameLst>
                                      </p:cBhvr>
                                      <p:to>
                                        <p:strVal val="hidden"/>
                                      </p:to>
                                    </p:set>
                                  </p:childTnLst>
                                </p:cTn>
                              </p:par>
                            </p:childTnLst>
                          </p:cTn>
                        </p:par>
                        <p:par>
                          <p:cTn id="147" fill="hold" nodeType="afterGroup">
                            <p:stCondLst>
                              <p:cond delay="3500"/>
                            </p:stCondLst>
                            <p:childTnLst>
                              <p:par>
                                <p:cTn id="148" presetID="1" presetClass="exit" presetSubtype="0" fill="hold" grpId="1" nodeType="afterEffect">
                                  <p:stCondLst>
                                    <p:cond delay="0"/>
                                  </p:stCondLst>
                                  <p:childTnLst>
                                    <p:set>
                                      <p:cBhvr>
                                        <p:cTn id="149" dur="1" fill="hold">
                                          <p:stCondLst>
                                            <p:cond delay="0"/>
                                          </p:stCondLst>
                                        </p:cTn>
                                        <p:tgtEl>
                                          <p:spTgt spid="367727"/>
                                        </p:tgtEl>
                                        <p:attrNameLst>
                                          <p:attrName>style.visibility</p:attrName>
                                        </p:attrNameLst>
                                      </p:cBhvr>
                                      <p:to>
                                        <p:strVal val="hidden"/>
                                      </p:to>
                                    </p:set>
                                  </p:childTnLst>
                                </p:cTn>
                              </p:par>
                              <p:par>
                                <p:cTn id="150" presetID="1" presetClass="exit" presetSubtype="0" fill="hold" grpId="1" nodeType="withEffect">
                                  <p:stCondLst>
                                    <p:cond delay="0"/>
                                  </p:stCondLst>
                                  <p:childTnLst>
                                    <p:set>
                                      <p:cBhvr>
                                        <p:cTn id="151" dur="1" fill="hold">
                                          <p:stCondLst>
                                            <p:cond delay="0"/>
                                          </p:stCondLst>
                                        </p:cTn>
                                        <p:tgtEl>
                                          <p:spTgt spid="367728"/>
                                        </p:tgtEl>
                                        <p:attrNameLst>
                                          <p:attrName>style.visibility</p:attrName>
                                        </p:attrNameLst>
                                      </p:cBhvr>
                                      <p:to>
                                        <p:strVal val="hidden"/>
                                      </p:to>
                                    </p:set>
                                  </p:childTnLst>
                                </p:cTn>
                              </p:par>
                            </p:childTnLst>
                          </p:cTn>
                        </p:par>
                        <p:par>
                          <p:cTn id="152" fill="hold" nodeType="afterGroup">
                            <p:stCondLst>
                              <p:cond delay="3500"/>
                            </p:stCondLst>
                            <p:childTnLst>
                              <p:par>
                                <p:cTn id="153" presetID="20" presetClass="entr" presetSubtype="0" fill="hold" grpId="0" nodeType="afterEffect">
                                  <p:stCondLst>
                                    <p:cond delay="0"/>
                                  </p:stCondLst>
                                  <p:childTnLst>
                                    <p:set>
                                      <p:cBhvr>
                                        <p:cTn id="154" dur="1" fill="hold">
                                          <p:stCondLst>
                                            <p:cond delay="0"/>
                                          </p:stCondLst>
                                        </p:cTn>
                                        <p:tgtEl>
                                          <p:spTgt spid="367731"/>
                                        </p:tgtEl>
                                        <p:attrNameLst>
                                          <p:attrName>style.visibility</p:attrName>
                                        </p:attrNameLst>
                                      </p:cBhvr>
                                      <p:to>
                                        <p:strVal val="visible"/>
                                      </p:to>
                                    </p:set>
                                    <p:animEffect transition="in" filter="wedge">
                                      <p:cBhvr>
                                        <p:cTn id="155" dur="2000"/>
                                        <p:tgtEl>
                                          <p:spTgt spid="3677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7704" grpId="0" animBg="1"/>
      <p:bldP spid="367705" grpId="0" animBg="1"/>
      <p:bldP spid="367706" grpId="0" animBg="1"/>
      <p:bldP spid="367707" grpId="0" animBg="1"/>
      <p:bldP spid="367707" grpId="1" animBg="1"/>
      <p:bldP spid="367708" grpId="0" animBg="1"/>
      <p:bldP spid="367708" grpId="1" animBg="1"/>
      <p:bldP spid="367709" grpId="0" animBg="1"/>
      <p:bldP spid="367709" grpId="1" animBg="1"/>
      <p:bldP spid="367710" grpId="0" animBg="1"/>
      <p:bldP spid="367710" grpId="1" animBg="1"/>
      <p:bldP spid="367711" grpId="0" animBg="1"/>
      <p:bldP spid="367711" grpId="1" animBg="1"/>
      <p:bldP spid="367712" grpId="0" animBg="1"/>
      <p:bldP spid="367712" grpId="1" animBg="1"/>
      <p:bldP spid="367713" grpId="0" animBg="1"/>
      <p:bldP spid="367714" grpId="0" animBg="1"/>
      <p:bldP spid="367715" grpId="0" animBg="1"/>
      <p:bldP spid="367715" grpId="1" animBg="1"/>
      <p:bldP spid="367716" grpId="0" animBg="1"/>
      <p:bldP spid="367716" grpId="1" animBg="1"/>
      <p:bldP spid="367717" grpId="0" animBg="1"/>
      <p:bldP spid="367717" grpId="1" animBg="1"/>
      <p:bldP spid="367718" grpId="0" animBg="1"/>
      <p:bldP spid="367718" grpId="1" animBg="1"/>
      <p:bldP spid="367719" grpId="0" animBg="1"/>
      <p:bldP spid="367719" grpId="1" animBg="1"/>
      <p:bldP spid="367720" grpId="0" animBg="1"/>
      <p:bldP spid="367720" grpId="1" animBg="1"/>
      <p:bldP spid="367721" grpId="0" animBg="1"/>
      <p:bldP spid="367722" grpId="0" animBg="1"/>
      <p:bldP spid="367723" grpId="0" animBg="1"/>
      <p:bldP spid="367723" grpId="1" animBg="1"/>
      <p:bldP spid="367724" grpId="0" animBg="1"/>
      <p:bldP spid="367724" grpId="1" animBg="1"/>
      <p:bldP spid="367725" grpId="0" animBg="1"/>
      <p:bldP spid="367725" grpId="1" animBg="1"/>
      <p:bldP spid="367726" grpId="0" animBg="1"/>
      <p:bldP spid="367726" grpId="1" animBg="1"/>
      <p:bldP spid="367727" grpId="0" animBg="1"/>
      <p:bldP spid="367727" grpId="1" animBg="1"/>
      <p:bldP spid="367728" grpId="0" animBg="1"/>
      <p:bldP spid="367728" grpId="1" animBg="1"/>
      <p:bldP spid="367729" grpId="0" animBg="1"/>
      <p:bldP spid="367730" grpId="0" animBg="1"/>
      <p:bldP spid="36773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Slide Number Placeholder 5"/>
          <p:cNvSpPr>
            <a:spLocks noGrp="1"/>
          </p:cNvSpPr>
          <p:nvPr>
            <p:ph type="sldNum" sz="quarter" idx="4294967295"/>
          </p:nvPr>
        </p:nvSpPr>
        <p:spPr>
          <a:xfrm>
            <a:off x="3276600" y="6477000"/>
            <a:ext cx="2133600" cy="365125"/>
          </a:xfrm>
          <a:prstGeom prst="rect">
            <a:avLst/>
          </a:prstGeom>
        </p:spPr>
        <p:txBody>
          <a:bodyPr/>
          <a:lstStyle/>
          <a:p>
            <a:fld id="{638A82CC-DC67-7344-B830-DE1DC15445D6}" type="slidenum">
              <a:rPr lang="en-US" altLang="en-US"/>
              <a:pPr/>
              <a:t>24</a:t>
            </a:fld>
            <a:endParaRPr lang="en-US" altLang="en-US"/>
          </a:p>
        </p:txBody>
      </p:sp>
      <p:grpSp>
        <p:nvGrpSpPr>
          <p:cNvPr id="369705" name="Group 41"/>
          <p:cNvGrpSpPr>
            <a:grpSpLocks/>
          </p:cNvGrpSpPr>
          <p:nvPr/>
        </p:nvGrpSpPr>
        <p:grpSpPr bwMode="auto">
          <a:xfrm>
            <a:off x="338134" y="2390775"/>
            <a:ext cx="2362200" cy="2940050"/>
            <a:chOff x="3792" y="1364"/>
            <a:chExt cx="1872" cy="2340"/>
          </a:xfrm>
        </p:grpSpPr>
        <p:pic>
          <p:nvPicPr>
            <p:cNvPr id="369666" name="Picture 2" descr="114_146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92" y="2372"/>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67" name="Picture 3" descr="114_146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72" y="2372"/>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68" name="Picture 4" descr="114_146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52" y="2372"/>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69" name="Picture 5" descr="114_146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32" y="2372"/>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70" name="Picture 6" descr="114_1469"/>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792" y="2708"/>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71" name="Picture 7" descr="114_1470"/>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272" y="2708"/>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72" name="Picture 8" descr="114_1471"/>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752" y="2708"/>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73" name="Picture 9" descr="114_1472"/>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232" y="2708"/>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74" name="Picture 10" descr="115_1513"/>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792" y="3044"/>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75" name="Picture 11" descr="115_1514"/>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4272" y="3044"/>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76" name="Picture 12" descr="115_1515"/>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4752" y="3044"/>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77" name="Picture 13" descr="115_1516"/>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5232" y="3044"/>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78" name="Picture 14" descr="115_1537"/>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3792" y="3380"/>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79" name="Picture 15" descr="115_1538"/>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4272" y="3380"/>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80" name="Picture 16" descr="115_1539"/>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4752" y="3380"/>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81" name="Picture 17" descr="115_1540"/>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5232" y="3380"/>
              <a:ext cx="432" cy="32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808080">
                        <a:alpha val="74998"/>
                      </a:srgbClr>
                    </a:outerShdw>
                  </a:effectLst>
                </a14:hiddenEffects>
              </a:ext>
            </a:extLst>
          </p:spPr>
        </p:pic>
        <p:pic>
          <p:nvPicPr>
            <p:cNvPr id="369682" name="Picture 18" descr="115_1560"/>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3792" y="1364"/>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83" name="Picture 19" descr="115_1557"/>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4272" y="1364"/>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84" name="Picture 20" descr="115_1558"/>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4752" y="1364"/>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85" name="Picture 21" descr="115_1559"/>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5232" y="1364"/>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86" name="Picture 22" descr="115_1552"/>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3792" y="2036"/>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87" name="Picture 23" descr="115_1545"/>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3792" y="1700"/>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88" name="Picture 24" descr="115_1546"/>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4272" y="1700"/>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89" name="Picture 25" descr="115_1547"/>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4752" y="1700"/>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90" name="Picture 26" descr="115_1548"/>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5232" y="1700"/>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91" name="Picture 27" descr="115_1549"/>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4272" y="2036"/>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92" name="Picture 28" descr="115_1550"/>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4752" y="2036"/>
              <a:ext cx="432" cy="324"/>
            </a:xfrm>
            <a:prstGeom prst="rect">
              <a:avLst/>
            </a:prstGeom>
            <a:noFill/>
            <a:extLst>
              <a:ext uri="{909E8E84-426E-40DD-AFC4-6F175D3DCCD1}">
                <a14:hiddenFill xmlns:a14="http://schemas.microsoft.com/office/drawing/2010/main">
                  <a:solidFill>
                    <a:srgbClr val="FFFFFF"/>
                  </a:solidFill>
                </a14:hiddenFill>
              </a:ext>
            </a:extLst>
          </p:spPr>
        </p:pic>
        <p:pic>
          <p:nvPicPr>
            <p:cNvPr id="369693" name="Picture 29" descr="115_1551"/>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5232" y="2036"/>
              <a:ext cx="432" cy="324"/>
            </a:xfrm>
            <a:prstGeom prst="rect">
              <a:avLst/>
            </a:prstGeom>
            <a:noFill/>
            <a:extLst>
              <a:ext uri="{909E8E84-426E-40DD-AFC4-6F175D3DCCD1}">
                <a14:hiddenFill xmlns:a14="http://schemas.microsoft.com/office/drawing/2010/main">
                  <a:solidFill>
                    <a:srgbClr val="FFFFFF"/>
                  </a:solidFill>
                </a14:hiddenFill>
              </a:ext>
            </a:extLst>
          </p:spPr>
        </p:pic>
      </p:grpSp>
      <p:pic>
        <p:nvPicPr>
          <p:cNvPr id="369694" name="Picture 30" descr="115_1551"/>
          <p:cNvPicPr>
            <a:picLocks noChangeAspect="1" noChangeArrowheads="1"/>
          </p:cNvPicPr>
          <p:nvPr>
            <p:ph sz="half" idx="2"/>
          </p:nvPr>
        </p:nvPicPr>
        <p:blipFill>
          <a:blip r:embed="rId30">
            <a:extLst>
              <a:ext uri="{28A0092B-C50C-407E-A947-70E740481C1C}">
                <a14:useLocalDpi xmlns:a14="http://schemas.microsoft.com/office/drawing/2010/main" val="0"/>
              </a:ext>
            </a:extLst>
          </a:blip>
          <a:srcRect/>
          <a:stretch>
            <a:fillRect/>
          </a:stretch>
        </p:blipFill>
        <p:spPr>
          <a:xfrm>
            <a:off x="947734" y="1019175"/>
            <a:ext cx="1371600" cy="1028700"/>
          </a:xfrm>
          <a:noFill/>
          <a:ln/>
          <a:extLst>
            <a:ext uri="{AF507438-7753-43E0-B8FC-AC1667EBCBE1}">
              <a14:hiddenEffects xmlns:a14="http://schemas.microsoft.com/office/drawing/2010/main">
                <a:effectLst>
                  <a:outerShdw blurRad="63500" dist="38099" dir="2700000" algn="ctr" rotWithShape="0">
                    <a:srgbClr val="808080">
                      <a:alpha val="74998"/>
                    </a:srgbClr>
                  </a:outerShdw>
                </a:effectLst>
              </a14:hiddenEffects>
            </a:ext>
          </a:extLst>
        </p:spPr>
      </p:pic>
      <p:pic>
        <p:nvPicPr>
          <p:cNvPr id="369695" name="Picture 31" descr="115_1552"/>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795334" y="5686425"/>
            <a:ext cx="685800" cy="514350"/>
          </a:xfrm>
          <a:prstGeom prst="rect">
            <a:avLst/>
          </a:prstGeom>
          <a:noFill/>
          <a:extLst>
            <a:ext uri="{909E8E84-426E-40DD-AFC4-6F175D3DCCD1}">
              <a14:hiddenFill xmlns:a14="http://schemas.microsoft.com/office/drawing/2010/main">
                <a:solidFill>
                  <a:srgbClr val="FFFFFF"/>
                </a:solidFill>
              </a14:hiddenFill>
            </a:ext>
          </a:extLst>
        </p:spPr>
      </p:pic>
      <p:pic>
        <p:nvPicPr>
          <p:cNvPr id="369696" name="Picture 32" descr="115_1549"/>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1557334" y="5686425"/>
            <a:ext cx="685800" cy="514350"/>
          </a:xfrm>
          <a:prstGeom prst="rect">
            <a:avLst/>
          </a:prstGeom>
          <a:noFill/>
          <a:extLst>
            <a:ext uri="{909E8E84-426E-40DD-AFC4-6F175D3DCCD1}">
              <a14:hiddenFill xmlns:a14="http://schemas.microsoft.com/office/drawing/2010/main">
                <a:solidFill>
                  <a:srgbClr val="FFFFFF"/>
                </a:solidFill>
              </a14:hiddenFill>
            </a:ext>
          </a:extLst>
        </p:spPr>
      </p:pic>
      <p:pic>
        <p:nvPicPr>
          <p:cNvPr id="369697" name="Picture 33" descr="115_1550"/>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2319334" y="5686425"/>
            <a:ext cx="685800" cy="514350"/>
          </a:xfrm>
          <a:prstGeom prst="rect">
            <a:avLst/>
          </a:prstGeom>
          <a:noFill/>
          <a:extLst>
            <a:ext uri="{909E8E84-426E-40DD-AFC4-6F175D3DCCD1}">
              <a14:hiddenFill xmlns:a14="http://schemas.microsoft.com/office/drawing/2010/main">
                <a:solidFill>
                  <a:srgbClr val="FFFFFF"/>
                </a:solidFill>
              </a14:hiddenFill>
            </a:ext>
          </a:extLst>
        </p:spPr>
      </p:pic>
      <p:pic>
        <p:nvPicPr>
          <p:cNvPr id="369698" name="Picture 34" descr="115_1551"/>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33334" y="5686425"/>
            <a:ext cx="685800" cy="514350"/>
          </a:xfrm>
          <a:prstGeom prst="rect">
            <a:avLst/>
          </a:prstGeom>
          <a:noFill/>
          <a:extLst>
            <a:ext uri="{909E8E84-426E-40DD-AFC4-6F175D3DCCD1}">
              <a14:hiddenFill xmlns:a14="http://schemas.microsoft.com/office/drawing/2010/main">
                <a:solidFill>
                  <a:srgbClr val="FFFFFF"/>
                </a:solidFill>
              </a14:hiddenFill>
            </a:ext>
          </a:extLst>
        </p:spPr>
      </p:pic>
      <p:sp>
        <p:nvSpPr>
          <p:cNvPr id="369699" name="AutoShape 35"/>
          <p:cNvSpPr>
            <a:spLocks noChangeArrowheads="1"/>
          </p:cNvSpPr>
          <p:nvPr/>
        </p:nvSpPr>
        <p:spPr bwMode="auto">
          <a:xfrm>
            <a:off x="1328734" y="2085975"/>
            <a:ext cx="381000" cy="304800"/>
          </a:xfrm>
          <a:prstGeom prst="downArrow">
            <a:avLst>
              <a:gd name="adj1" fmla="val 50000"/>
              <a:gd name="adj2" fmla="val 25000"/>
            </a:avLst>
          </a:prstGeom>
          <a:noFill/>
          <a:ln w="381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9700" name="AutoShape 36"/>
          <p:cNvSpPr>
            <a:spLocks noChangeArrowheads="1"/>
          </p:cNvSpPr>
          <p:nvPr/>
        </p:nvSpPr>
        <p:spPr bwMode="auto">
          <a:xfrm>
            <a:off x="1328734" y="5381625"/>
            <a:ext cx="381000" cy="304800"/>
          </a:xfrm>
          <a:prstGeom prst="downArrow">
            <a:avLst>
              <a:gd name="adj1" fmla="val 50000"/>
              <a:gd name="adj2" fmla="val 25000"/>
            </a:avLst>
          </a:prstGeom>
          <a:noFill/>
          <a:ln w="381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9704" name="Rectangle 40"/>
          <p:cNvSpPr>
            <a:spLocks noChangeArrowheads="1"/>
          </p:cNvSpPr>
          <p:nvPr/>
        </p:nvSpPr>
        <p:spPr bwMode="auto">
          <a:xfrm>
            <a:off x="33334" y="28576"/>
            <a:ext cx="2633734"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buNone/>
            </a:pPr>
            <a:r>
              <a:rPr lang="en-US" altLang="en-US" sz="3200" b="1" i="0" dirty="0" smtClean="0">
                <a:solidFill>
                  <a:schemeClr val="bg1"/>
                </a:solidFill>
                <a:latin typeface="+mj-lt"/>
              </a:rPr>
              <a:t>Search Results</a:t>
            </a:r>
            <a:endParaRPr lang="en-US" altLang="en-US" sz="3200" b="1" i="0" dirty="0">
              <a:solidFill>
                <a:schemeClr val="bg1"/>
              </a:solidFill>
              <a:latin typeface="+mj-lt"/>
            </a:endParaRPr>
          </a:p>
        </p:txBody>
      </p:sp>
      <p:pic>
        <p:nvPicPr>
          <p:cNvPr id="369706" name="Picture 42" descr="sweep_allvoc"/>
          <p:cNvPicPr>
            <a:picLocks noChangeAspect="1" noChangeArrowheads="1"/>
          </p:cNvPicPr>
          <p:nvPr/>
        </p:nvPicPr>
        <p:blipFill>
          <a:blip r:embed="rId31">
            <a:extLst>
              <a:ext uri="{28A0092B-C50C-407E-A947-70E740481C1C}">
                <a14:useLocalDpi xmlns:a14="http://schemas.microsoft.com/office/drawing/2010/main" val="0"/>
              </a:ext>
            </a:extLst>
          </a:blip>
          <a:srcRect/>
          <a:stretch>
            <a:fillRect/>
          </a:stretch>
        </p:blipFill>
        <p:spPr bwMode="auto">
          <a:xfrm>
            <a:off x="3381152" y="1372393"/>
            <a:ext cx="5643781" cy="258524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3757613" y="4079419"/>
            <a:ext cx="4600575" cy="1323439"/>
          </a:xfrm>
          <a:prstGeom prst="rect">
            <a:avLst/>
          </a:prstGeom>
          <a:noFill/>
        </p:spPr>
        <p:txBody>
          <a:bodyPr wrap="square" rtlCol="0">
            <a:spAutoFit/>
          </a:bodyPr>
          <a:lstStyle/>
          <a:p>
            <a:pPr>
              <a:buNone/>
            </a:pPr>
            <a:r>
              <a:rPr lang="en-US" b="1" i="0" dirty="0" smtClean="0"/>
              <a:t>Further Improvement</a:t>
            </a:r>
          </a:p>
          <a:p>
            <a:pPr marL="342900" indent="-342900">
              <a:buFontTx/>
              <a:buChar char="-"/>
            </a:pPr>
            <a:r>
              <a:rPr lang="en-US" i="0" dirty="0" smtClean="0"/>
              <a:t>Learning better rank functions</a:t>
            </a:r>
          </a:p>
          <a:p>
            <a:pPr marL="342900" indent="-342900">
              <a:buFontTx/>
              <a:buChar char="-"/>
            </a:pPr>
            <a:r>
              <a:rPr lang="en-US" i="0" dirty="0" smtClean="0"/>
              <a:t>Add spatial verification</a:t>
            </a:r>
            <a:endParaRPr lang="en-US" i="0" dirty="0"/>
          </a:p>
        </p:txBody>
      </p:sp>
    </p:spTree>
    <p:extLst>
      <p:ext uri="{BB962C8B-B14F-4D97-AF65-F5344CB8AC3E}">
        <p14:creationId xmlns:p14="http://schemas.microsoft.com/office/powerpoint/2010/main" val="172765843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7143750" cy="914400"/>
          </a:xfrm>
        </p:spPr>
        <p:txBody>
          <a:bodyPr/>
          <a:lstStyle/>
          <a:p>
            <a:r>
              <a:rPr lang="en-US" dirty="0" smtClean="0"/>
              <a:t>Lessons</a:t>
            </a:r>
            <a:endParaRPr lang="en-US" dirty="0"/>
          </a:p>
        </p:txBody>
      </p:sp>
      <p:sp>
        <p:nvSpPr>
          <p:cNvPr id="3" name="Slide Number Placeholder 2"/>
          <p:cNvSpPr>
            <a:spLocks noGrp="1"/>
          </p:cNvSpPr>
          <p:nvPr>
            <p:ph type="sldNum" sz="quarter" idx="10"/>
          </p:nvPr>
        </p:nvSpPr>
        <p:spPr/>
        <p:txBody>
          <a:bodyPr/>
          <a:lstStyle/>
          <a:p>
            <a:fld id="{2B9E0867-62A5-47F4-AA53-5EAFFC4CA5DE}" type="slidenum">
              <a:rPr lang="en-US" altLang="en-US" smtClean="0"/>
              <a:pPr/>
              <a:t>25</a:t>
            </a:fld>
            <a:endParaRPr lang="en-US" altLang="en-US"/>
          </a:p>
        </p:txBody>
      </p:sp>
      <p:sp>
        <p:nvSpPr>
          <p:cNvPr id="6" name="Content Placeholder 2"/>
          <p:cNvSpPr txBox="1">
            <a:spLocks/>
          </p:cNvSpPr>
          <p:nvPr/>
        </p:nvSpPr>
        <p:spPr>
          <a:xfrm>
            <a:off x="0" y="1114426"/>
            <a:ext cx="8839200" cy="5011738"/>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i="0" dirty="0" smtClean="0"/>
              <a:t>Search using local descriptors is good at finding EXACT objects, but not SIMILAR ones.</a:t>
            </a:r>
            <a:endParaRPr lang="en-US" sz="2400" i="0" dirty="0" smtClean="0"/>
          </a:p>
          <a:p>
            <a:r>
              <a:rPr lang="en-US" sz="2400" i="0" dirty="0" smtClean="0"/>
              <a:t>No end to end learning</a:t>
            </a:r>
          </a:p>
          <a:p>
            <a:r>
              <a:rPr lang="en-US" sz="2400" i="0" dirty="0" smtClean="0"/>
              <a:t>No semantic similarities</a:t>
            </a:r>
            <a:endParaRPr lang="en-US" sz="2400" i="0" dirty="0"/>
          </a:p>
          <a:p>
            <a:endParaRPr lang="en-US" sz="2400" i="0" dirty="0" smtClean="0"/>
          </a:p>
          <a:p>
            <a:pPr marL="0" indent="0">
              <a:buNone/>
            </a:pPr>
            <a:r>
              <a:rPr lang="en-US" sz="2400" i="0" dirty="0" smtClean="0"/>
              <a:t>But we have seen the power of </a:t>
            </a:r>
            <a:endParaRPr lang="en-US" sz="2400" i="0" dirty="0"/>
          </a:p>
          <a:p>
            <a:r>
              <a:rPr lang="en-US" sz="2400" i="0" dirty="0" smtClean="0"/>
              <a:t>Hierarchical tress</a:t>
            </a:r>
            <a:endParaRPr lang="en-US" sz="2400" i="0" dirty="0" smtClean="0"/>
          </a:p>
          <a:p>
            <a:r>
              <a:rPr lang="en-US" sz="2400" i="0" dirty="0" smtClean="0"/>
              <a:t>Inverted index</a:t>
            </a:r>
          </a:p>
          <a:p>
            <a:endParaRPr lang="en-US" sz="2400" i="0" dirty="0"/>
          </a:p>
          <a:p>
            <a:pPr marL="0" indent="0">
              <a:buNone/>
            </a:pPr>
            <a:r>
              <a:rPr lang="en-US" sz="2400" i="0" dirty="0" smtClean="0"/>
              <a:t>We shall use more powerful feature representation than local descriptors</a:t>
            </a:r>
            <a:endParaRPr lang="en-US" sz="2400" i="0" dirty="0" smtClean="0"/>
          </a:p>
        </p:txBody>
      </p:sp>
    </p:spTree>
    <p:extLst>
      <p:ext uri="{BB962C8B-B14F-4D97-AF65-F5344CB8AC3E}">
        <p14:creationId xmlns:p14="http://schemas.microsoft.com/office/powerpoint/2010/main" val="65430186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7143750" cy="914400"/>
          </a:xfrm>
        </p:spPr>
        <p:txBody>
          <a:bodyPr/>
          <a:lstStyle/>
          <a:p>
            <a:r>
              <a:rPr lang="en-US" dirty="0" smtClean="0"/>
              <a:t>Visual Search based on Deep Embedding</a:t>
            </a:r>
            <a:endParaRPr lang="en-US" dirty="0"/>
          </a:p>
        </p:txBody>
      </p:sp>
      <p:sp>
        <p:nvSpPr>
          <p:cNvPr id="3" name="Slide Number Placeholder 2"/>
          <p:cNvSpPr>
            <a:spLocks noGrp="1"/>
          </p:cNvSpPr>
          <p:nvPr>
            <p:ph type="sldNum" sz="quarter" idx="10"/>
          </p:nvPr>
        </p:nvSpPr>
        <p:spPr/>
        <p:txBody>
          <a:bodyPr/>
          <a:lstStyle/>
          <a:p>
            <a:fld id="{2B9E0867-62A5-47F4-AA53-5EAFFC4CA5DE}" type="slidenum">
              <a:rPr lang="en-US" altLang="en-US" smtClean="0"/>
              <a:pPr/>
              <a:t>26</a:t>
            </a:fld>
            <a:endParaRPr lang="en-US" altLang="en-US"/>
          </a:p>
        </p:txBody>
      </p:sp>
      <p:sp>
        <p:nvSpPr>
          <p:cNvPr id="6" name="Content Placeholder 2"/>
          <p:cNvSpPr txBox="1">
            <a:spLocks/>
          </p:cNvSpPr>
          <p:nvPr/>
        </p:nvSpPr>
        <p:spPr>
          <a:xfrm>
            <a:off x="0" y="1114426"/>
            <a:ext cx="8839200" cy="5011738"/>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i="0" dirty="0" smtClean="0"/>
              <a:t>We want to show you the basic steps to build a visual </a:t>
            </a:r>
            <a:r>
              <a:rPr lang="en-US" sz="2400" i="0" dirty="0"/>
              <a:t>search systems from </a:t>
            </a:r>
            <a:r>
              <a:rPr lang="en-US" sz="2400" i="0" dirty="0" smtClean="0"/>
              <a:t>scratch by reviewing two papers:</a:t>
            </a:r>
          </a:p>
          <a:p>
            <a:pPr marL="0" indent="0">
              <a:buNone/>
            </a:pPr>
            <a:endParaRPr lang="en-US" sz="2400" i="0" dirty="0" smtClean="0"/>
          </a:p>
          <a:p>
            <a:pPr>
              <a:buFontTx/>
              <a:buChar char="-"/>
            </a:pPr>
            <a:r>
              <a:rPr lang="en-US" sz="2400" i="0" dirty="0" err="1" smtClean="0"/>
              <a:t>FaceNet</a:t>
            </a:r>
            <a:endParaRPr lang="en-US" sz="2400" i="0" dirty="0" smtClean="0"/>
          </a:p>
          <a:p>
            <a:pPr>
              <a:buFontTx/>
              <a:buChar char="-"/>
            </a:pPr>
            <a:endParaRPr lang="en-US" sz="2400" i="0" dirty="0" smtClean="0"/>
          </a:p>
          <a:p>
            <a:pPr>
              <a:buFontTx/>
              <a:buChar char="-"/>
            </a:pPr>
            <a:r>
              <a:rPr lang="en-US" sz="2400" i="0" dirty="0" smtClean="0"/>
              <a:t>Visual Search at Pinterest</a:t>
            </a:r>
            <a:endParaRPr lang="en-US" sz="2400" i="0" dirty="0"/>
          </a:p>
          <a:p>
            <a:pPr>
              <a:buFontTx/>
              <a:buChar char="-"/>
            </a:pPr>
            <a:endParaRPr lang="en-US" sz="2400" i="0" dirty="0" smtClean="0"/>
          </a:p>
          <a:p>
            <a:endParaRPr lang="en-US" sz="2400" i="0" dirty="0"/>
          </a:p>
        </p:txBody>
      </p:sp>
    </p:spTree>
    <p:extLst>
      <p:ext uri="{BB962C8B-B14F-4D97-AF65-F5344CB8AC3E}">
        <p14:creationId xmlns:p14="http://schemas.microsoft.com/office/powerpoint/2010/main" val="186032914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7143750" cy="914400"/>
          </a:xfrm>
        </p:spPr>
        <p:txBody>
          <a:bodyPr/>
          <a:lstStyle/>
          <a:p>
            <a:r>
              <a:rPr lang="en-US" dirty="0"/>
              <a:t>Face Embedding</a:t>
            </a:r>
            <a:endParaRPr lang="en-US" dirty="0"/>
          </a:p>
        </p:txBody>
      </p:sp>
      <p:sp>
        <p:nvSpPr>
          <p:cNvPr id="3" name="Slide Number Placeholder 2"/>
          <p:cNvSpPr>
            <a:spLocks noGrp="1"/>
          </p:cNvSpPr>
          <p:nvPr>
            <p:ph type="sldNum" sz="quarter" idx="10"/>
          </p:nvPr>
        </p:nvSpPr>
        <p:spPr/>
        <p:txBody>
          <a:bodyPr/>
          <a:lstStyle/>
          <a:p>
            <a:fld id="{2B9E0867-62A5-47F4-AA53-5EAFFC4CA5DE}" type="slidenum">
              <a:rPr lang="en-US" altLang="en-US" smtClean="0"/>
              <a:pPr/>
              <a:t>27</a:t>
            </a:fld>
            <a:endParaRPr lang="en-US" altLang="en-US"/>
          </a:p>
        </p:txBody>
      </p:sp>
      <p:sp>
        <p:nvSpPr>
          <p:cNvPr id="6" name="Content Placeholder 2"/>
          <p:cNvSpPr txBox="1">
            <a:spLocks/>
          </p:cNvSpPr>
          <p:nvPr/>
        </p:nvSpPr>
        <p:spPr>
          <a:xfrm>
            <a:off x="0" y="1114426"/>
            <a:ext cx="8839200" cy="5011738"/>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i="0" dirty="0" smtClean="0"/>
              <a:t>Idea: </a:t>
            </a:r>
          </a:p>
          <a:p>
            <a:pPr marL="0" indent="0">
              <a:buNone/>
            </a:pPr>
            <a:r>
              <a:rPr lang="en-US" sz="2400" i="0" dirty="0"/>
              <a:t> </a:t>
            </a:r>
            <a:r>
              <a:rPr lang="en-US" sz="2400" i="0" dirty="0" smtClean="0"/>
              <a:t>          Map </a:t>
            </a:r>
            <a:r>
              <a:rPr lang="en-US" sz="2400" i="0" dirty="0"/>
              <a:t>images to a compact Euclidean space, where distances correspond to face similarity</a:t>
            </a:r>
            <a:endParaRPr lang="en-US" sz="2400" i="0" dirty="0" smtClean="0"/>
          </a:p>
          <a:p>
            <a:endParaRPr lang="en-US" sz="2400" i="0" dirty="0"/>
          </a:p>
        </p:txBody>
      </p:sp>
      <p:sp>
        <p:nvSpPr>
          <p:cNvPr id="8" name="Rectangle 7"/>
          <p:cNvSpPr/>
          <p:nvPr/>
        </p:nvSpPr>
        <p:spPr>
          <a:xfrm>
            <a:off x="2458814" y="5557868"/>
            <a:ext cx="6187646" cy="707886"/>
          </a:xfrm>
          <a:prstGeom prst="rect">
            <a:avLst/>
          </a:prstGeom>
        </p:spPr>
        <p:txBody>
          <a:bodyPr wrap="square">
            <a:spAutoFit/>
          </a:bodyPr>
          <a:lstStyle/>
          <a:p>
            <a:pPr>
              <a:buNone/>
            </a:pPr>
            <a:r>
              <a:rPr lang="en-US" i="0" dirty="0" err="1"/>
              <a:t>FaceNet</a:t>
            </a:r>
            <a:r>
              <a:rPr lang="en-US" i="0" dirty="0"/>
              <a:t>: A Unified Embedding for Face Recognition and Clustering by F. </a:t>
            </a:r>
            <a:r>
              <a:rPr lang="en-US" i="0" dirty="0" err="1"/>
              <a:t>Schroff</a:t>
            </a:r>
            <a:r>
              <a:rPr lang="en-US" i="0" dirty="0"/>
              <a:t> et al, CVPR’15</a:t>
            </a:r>
            <a:endParaRPr lang="en-US" dirty="0"/>
          </a:p>
        </p:txBody>
      </p:sp>
      <p:pic>
        <p:nvPicPr>
          <p:cNvPr id="9" name="Picture 8"/>
          <p:cNvPicPr>
            <a:picLocks noChangeAspect="1"/>
          </p:cNvPicPr>
          <p:nvPr/>
        </p:nvPicPr>
        <p:blipFill>
          <a:blip r:embed="rId3"/>
          <a:stretch>
            <a:fillRect/>
          </a:stretch>
        </p:blipFill>
        <p:spPr>
          <a:xfrm>
            <a:off x="1082675" y="2962275"/>
            <a:ext cx="2489200" cy="1905000"/>
          </a:xfrm>
          <a:prstGeom prst="rect">
            <a:avLst/>
          </a:prstGeom>
        </p:spPr>
      </p:pic>
      <p:pic>
        <p:nvPicPr>
          <p:cNvPr id="10" name="Picture 9"/>
          <p:cNvPicPr>
            <a:picLocks noChangeAspect="1"/>
          </p:cNvPicPr>
          <p:nvPr/>
        </p:nvPicPr>
        <p:blipFill>
          <a:blip r:embed="rId4"/>
          <a:stretch>
            <a:fillRect/>
          </a:stretch>
        </p:blipFill>
        <p:spPr>
          <a:xfrm>
            <a:off x="3571875" y="3099593"/>
            <a:ext cx="4622800" cy="1320800"/>
          </a:xfrm>
          <a:prstGeom prst="rect">
            <a:avLst/>
          </a:prstGeom>
        </p:spPr>
      </p:pic>
    </p:spTree>
    <p:extLst>
      <p:ext uri="{BB962C8B-B14F-4D97-AF65-F5344CB8AC3E}">
        <p14:creationId xmlns:p14="http://schemas.microsoft.com/office/powerpoint/2010/main" val="182991133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7143750" cy="914400"/>
          </a:xfrm>
        </p:spPr>
        <p:txBody>
          <a:bodyPr/>
          <a:lstStyle/>
          <a:p>
            <a:r>
              <a:rPr lang="en-US" dirty="0"/>
              <a:t>Face Embedding</a:t>
            </a:r>
            <a:endParaRPr lang="en-US" dirty="0"/>
          </a:p>
        </p:txBody>
      </p:sp>
      <p:sp>
        <p:nvSpPr>
          <p:cNvPr id="3" name="Slide Number Placeholder 2"/>
          <p:cNvSpPr>
            <a:spLocks noGrp="1"/>
          </p:cNvSpPr>
          <p:nvPr>
            <p:ph type="sldNum" sz="quarter" idx="10"/>
          </p:nvPr>
        </p:nvSpPr>
        <p:spPr/>
        <p:txBody>
          <a:bodyPr/>
          <a:lstStyle/>
          <a:p>
            <a:fld id="{2B9E0867-62A5-47F4-AA53-5EAFFC4CA5DE}" type="slidenum">
              <a:rPr lang="en-US" altLang="en-US" smtClean="0"/>
              <a:pPr/>
              <a:t>28</a:t>
            </a:fld>
            <a:endParaRPr lang="en-US" altLang="en-US"/>
          </a:p>
        </p:txBody>
      </p:sp>
      <p:sp>
        <p:nvSpPr>
          <p:cNvPr id="6" name="Content Placeholder 2"/>
          <p:cNvSpPr txBox="1">
            <a:spLocks/>
          </p:cNvSpPr>
          <p:nvPr/>
        </p:nvSpPr>
        <p:spPr>
          <a:xfrm>
            <a:off x="0" y="1114426"/>
            <a:ext cx="8839200" cy="5011738"/>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i="0" dirty="0" smtClean="0"/>
              <a:t>Learn embedding:</a:t>
            </a:r>
            <a:endParaRPr lang="en-US" sz="2400" i="0" dirty="0"/>
          </a:p>
          <a:p>
            <a:r>
              <a:rPr lang="en-US" sz="2400" i="0" dirty="0" smtClean="0"/>
              <a:t>Learned </a:t>
            </a:r>
            <a:r>
              <a:rPr lang="en-US" sz="2400" i="0" dirty="0"/>
              <a:t>from triple loss </a:t>
            </a:r>
            <a:r>
              <a:rPr lang="en-US" sz="2400" i="0" dirty="0" smtClean="0"/>
              <a:t>(by origin </a:t>
            </a:r>
            <a:r>
              <a:rPr lang="en-US" sz="2400" i="0" dirty="0" err="1"/>
              <a:t>FaceNet</a:t>
            </a:r>
            <a:r>
              <a:rPr lang="en-US" sz="2400" i="0" dirty="0"/>
              <a:t> </a:t>
            </a:r>
            <a:r>
              <a:rPr lang="en-US" sz="2400" i="0" dirty="0" smtClean="0"/>
              <a:t>paper, </a:t>
            </a:r>
            <a:r>
              <a:rPr lang="en-US" sz="2400" i="0" dirty="0"/>
              <a:t>harder to </a:t>
            </a:r>
            <a:r>
              <a:rPr lang="en-US" sz="2400" i="0" dirty="0" smtClean="0"/>
              <a:t>tune)</a:t>
            </a:r>
            <a:endParaRPr lang="en-US" sz="2400" b="1" i="0" dirty="0"/>
          </a:p>
          <a:p>
            <a:r>
              <a:rPr lang="en-US" sz="2400" i="0" dirty="0" smtClean="0"/>
              <a:t>Or learned </a:t>
            </a:r>
            <a:r>
              <a:rPr lang="en-US" sz="2400" i="0" dirty="0"/>
              <a:t>from classification </a:t>
            </a:r>
            <a:r>
              <a:rPr lang="en-US" sz="2400" i="0" dirty="0" smtClean="0"/>
              <a:t>tasks (simpler in practice)</a:t>
            </a:r>
          </a:p>
          <a:p>
            <a:endParaRPr lang="en-US" sz="2400" i="0" dirty="0"/>
          </a:p>
          <a:p>
            <a:pPr marL="0" indent="0">
              <a:buNone/>
            </a:pPr>
            <a:r>
              <a:rPr lang="en-US" sz="2400" i="0" dirty="0" smtClean="0"/>
              <a:t>Experiment: </a:t>
            </a:r>
          </a:p>
          <a:p>
            <a:pPr marL="457200" indent="-457200">
              <a:buFont typeface="+mj-lt"/>
              <a:buAutoNum type="arabicPeriod"/>
            </a:pPr>
            <a:r>
              <a:rPr lang="en-US" sz="2400" i="0" dirty="0" smtClean="0"/>
              <a:t>Detect 100M-200M faces of 8M identities </a:t>
            </a:r>
          </a:p>
          <a:p>
            <a:pPr marL="457200" indent="-457200">
              <a:buFont typeface="+mj-lt"/>
              <a:buAutoNum type="arabicPeriod"/>
            </a:pPr>
            <a:r>
              <a:rPr lang="en-US" sz="2400" i="0" dirty="0" smtClean="0"/>
              <a:t>Learn embedding of 128d vectors</a:t>
            </a:r>
          </a:p>
          <a:p>
            <a:pPr marL="457200" indent="-457200">
              <a:buFont typeface="+mj-lt"/>
              <a:buAutoNum type="arabicPeriod"/>
            </a:pPr>
            <a:r>
              <a:rPr lang="en-US" sz="2400" i="0" dirty="0"/>
              <a:t>A simple nearest neighbor search gets 98.87% on LFW face </a:t>
            </a:r>
            <a:r>
              <a:rPr lang="en-US" sz="2400" i="0" dirty="0" smtClean="0"/>
              <a:t>dataset</a:t>
            </a:r>
          </a:p>
          <a:p>
            <a:pPr marL="457200" indent="-457200">
              <a:buFont typeface="+mj-lt"/>
              <a:buAutoNum type="arabicPeriod"/>
            </a:pPr>
            <a:endParaRPr lang="en-US" sz="2400" i="0" dirty="0"/>
          </a:p>
          <a:p>
            <a:pPr marL="0" indent="0">
              <a:buNone/>
            </a:pPr>
            <a:r>
              <a:rPr lang="en-US" sz="2400" i="0" dirty="0" smtClean="0"/>
              <a:t>Key takeaways</a:t>
            </a:r>
          </a:p>
          <a:p>
            <a:r>
              <a:rPr lang="en-US" sz="2400" i="0" dirty="0" smtClean="0"/>
              <a:t>We can train neural embedding for visual search!</a:t>
            </a:r>
            <a:endParaRPr lang="en-US" sz="2400" i="0" dirty="0"/>
          </a:p>
        </p:txBody>
      </p:sp>
    </p:spTree>
    <p:extLst>
      <p:ext uri="{BB962C8B-B14F-4D97-AF65-F5344CB8AC3E}">
        <p14:creationId xmlns:p14="http://schemas.microsoft.com/office/powerpoint/2010/main" val="3530906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7143750" cy="914400"/>
          </a:xfrm>
        </p:spPr>
        <p:txBody>
          <a:bodyPr/>
          <a:lstStyle/>
          <a:p>
            <a:r>
              <a:rPr lang="en-US" dirty="0"/>
              <a:t>Face Embedding</a:t>
            </a:r>
            <a:endParaRPr lang="en-US" dirty="0"/>
          </a:p>
        </p:txBody>
      </p:sp>
      <p:sp>
        <p:nvSpPr>
          <p:cNvPr id="3" name="Slide Number Placeholder 2"/>
          <p:cNvSpPr>
            <a:spLocks noGrp="1"/>
          </p:cNvSpPr>
          <p:nvPr>
            <p:ph type="sldNum" sz="quarter" idx="10"/>
          </p:nvPr>
        </p:nvSpPr>
        <p:spPr/>
        <p:txBody>
          <a:bodyPr/>
          <a:lstStyle/>
          <a:p>
            <a:fld id="{2B9E0867-62A5-47F4-AA53-5EAFFC4CA5DE}" type="slidenum">
              <a:rPr lang="en-US" altLang="en-US" smtClean="0"/>
              <a:pPr/>
              <a:t>29</a:t>
            </a:fld>
            <a:endParaRPr lang="en-US" altLang="en-US"/>
          </a:p>
        </p:txBody>
      </p:sp>
      <p:sp>
        <p:nvSpPr>
          <p:cNvPr id="6" name="Content Placeholder 2"/>
          <p:cNvSpPr txBox="1">
            <a:spLocks/>
          </p:cNvSpPr>
          <p:nvPr/>
        </p:nvSpPr>
        <p:spPr>
          <a:xfrm>
            <a:off x="0" y="1114426"/>
            <a:ext cx="8839200" cy="5011738"/>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i="0" dirty="0" smtClean="0"/>
              <a:t>Learn embedding:</a:t>
            </a:r>
            <a:endParaRPr lang="en-US" sz="2400" i="0" dirty="0"/>
          </a:p>
          <a:p>
            <a:r>
              <a:rPr lang="en-US" sz="2400" i="0" dirty="0" smtClean="0"/>
              <a:t>Learned </a:t>
            </a:r>
            <a:r>
              <a:rPr lang="en-US" sz="2400" i="0" dirty="0"/>
              <a:t>from triple loss </a:t>
            </a:r>
            <a:r>
              <a:rPr lang="en-US" sz="2400" i="0" dirty="0" smtClean="0"/>
              <a:t>(by origin </a:t>
            </a:r>
            <a:r>
              <a:rPr lang="en-US" sz="2400" i="0" dirty="0" err="1"/>
              <a:t>FaceNet</a:t>
            </a:r>
            <a:r>
              <a:rPr lang="en-US" sz="2400" i="0" dirty="0"/>
              <a:t> </a:t>
            </a:r>
            <a:r>
              <a:rPr lang="en-US" sz="2400" i="0" dirty="0" smtClean="0"/>
              <a:t>paper, </a:t>
            </a:r>
            <a:r>
              <a:rPr lang="en-US" sz="2400" i="0" dirty="0"/>
              <a:t>harder to </a:t>
            </a:r>
            <a:r>
              <a:rPr lang="en-US" sz="2400" i="0" dirty="0" smtClean="0"/>
              <a:t>tune)</a:t>
            </a:r>
            <a:endParaRPr lang="en-US" sz="2400" b="1" i="0" dirty="0"/>
          </a:p>
          <a:p>
            <a:r>
              <a:rPr lang="en-US" sz="2400" i="0" dirty="0" smtClean="0"/>
              <a:t>Or learned </a:t>
            </a:r>
            <a:r>
              <a:rPr lang="en-US" sz="2400" i="0" dirty="0"/>
              <a:t>from classification </a:t>
            </a:r>
            <a:r>
              <a:rPr lang="en-US" sz="2400" i="0" dirty="0" smtClean="0"/>
              <a:t>tasks (simpler in practice)</a:t>
            </a:r>
          </a:p>
          <a:p>
            <a:endParaRPr lang="en-US" sz="2400" i="0" dirty="0"/>
          </a:p>
          <a:p>
            <a:pPr marL="0" indent="0">
              <a:buNone/>
            </a:pPr>
            <a:r>
              <a:rPr lang="en-US" sz="2400" i="0" dirty="0" smtClean="0"/>
              <a:t>Experiment: </a:t>
            </a:r>
          </a:p>
          <a:p>
            <a:pPr marL="457200" indent="-457200">
              <a:buFont typeface="+mj-lt"/>
              <a:buAutoNum type="arabicPeriod"/>
            </a:pPr>
            <a:r>
              <a:rPr lang="en-US" sz="2400" i="0" dirty="0" smtClean="0"/>
              <a:t>Detect 100M-200M faces of 8M identities </a:t>
            </a:r>
          </a:p>
          <a:p>
            <a:pPr marL="457200" indent="-457200">
              <a:buFont typeface="+mj-lt"/>
              <a:buAutoNum type="arabicPeriod"/>
            </a:pPr>
            <a:r>
              <a:rPr lang="en-US" sz="2400" i="0" dirty="0" smtClean="0"/>
              <a:t>Learn embedding of 128d vectors</a:t>
            </a:r>
          </a:p>
          <a:p>
            <a:pPr marL="457200" indent="-457200">
              <a:buFont typeface="+mj-lt"/>
              <a:buAutoNum type="arabicPeriod"/>
            </a:pPr>
            <a:r>
              <a:rPr lang="en-US" sz="2400" i="0" dirty="0"/>
              <a:t>A simple nearest neighbor search gets 98.87% on LFW face </a:t>
            </a:r>
            <a:r>
              <a:rPr lang="en-US" sz="2400" i="0" dirty="0" smtClean="0"/>
              <a:t>dataset</a:t>
            </a:r>
          </a:p>
          <a:p>
            <a:pPr marL="457200" indent="-457200">
              <a:buFont typeface="+mj-lt"/>
              <a:buAutoNum type="arabicPeriod"/>
            </a:pPr>
            <a:endParaRPr lang="en-US" sz="2400" i="0" dirty="0"/>
          </a:p>
          <a:p>
            <a:pPr marL="0" indent="0">
              <a:buNone/>
            </a:pPr>
            <a:r>
              <a:rPr lang="en-US" sz="2400" i="0" dirty="0" smtClean="0"/>
              <a:t>Key takeaways</a:t>
            </a:r>
          </a:p>
          <a:p>
            <a:r>
              <a:rPr lang="en-US" sz="2400" i="0" dirty="0" smtClean="0"/>
              <a:t>We can train neural embedding for visual search!</a:t>
            </a:r>
            <a:endParaRPr lang="en-US" sz="2400" i="0" dirty="0"/>
          </a:p>
        </p:txBody>
      </p:sp>
      <p:sp>
        <p:nvSpPr>
          <p:cNvPr id="4" name="TextBox 3"/>
          <p:cNvSpPr txBox="1"/>
          <p:nvPr/>
        </p:nvSpPr>
        <p:spPr>
          <a:xfrm>
            <a:off x="1169894" y="5661212"/>
            <a:ext cx="184731" cy="400110"/>
          </a:xfrm>
          <a:prstGeom prst="rect">
            <a:avLst/>
          </a:prstGeom>
          <a:noFill/>
        </p:spPr>
        <p:txBody>
          <a:bodyPr wrap="none" rtlCol="0">
            <a:spAutoFit/>
          </a:bodyPr>
          <a:lstStyle/>
          <a:p>
            <a:pPr>
              <a:buNone/>
            </a:pPr>
            <a:endParaRPr lang="en-US" i="0" dirty="0"/>
          </a:p>
        </p:txBody>
      </p:sp>
      <p:sp>
        <p:nvSpPr>
          <p:cNvPr id="5" name="TextBox 4"/>
          <p:cNvSpPr txBox="1"/>
          <p:nvPr/>
        </p:nvSpPr>
        <p:spPr>
          <a:xfrm>
            <a:off x="6168358" y="2622177"/>
            <a:ext cx="2670842" cy="707886"/>
          </a:xfrm>
          <a:prstGeom prst="rect">
            <a:avLst/>
          </a:prstGeom>
          <a:noFill/>
          <a:ln>
            <a:solidFill>
              <a:schemeClr val="accent1"/>
            </a:solidFill>
          </a:ln>
        </p:spPr>
        <p:txBody>
          <a:bodyPr wrap="square" rtlCol="0">
            <a:spAutoFit/>
          </a:bodyPr>
          <a:lstStyle/>
          <a:p>
            <a:pPr>
              <a:buNone/>
            </a:pPr>
            <a:r>
              <a:rPr lang="en-US" i="0" dirty="0" smtClean="0"/>
              <a:t>What if we do not have so </a:t>
            </a:r>
            <a:r>
              <a:rPr lang="en-US" i="0" smtClean="0"/>
              <a:t>many samples?</a:t>
            </a:r>
            <a:endParaRPr lang="en-US" i="0"/>
          </a:p>
        </p:txBody>
      </p:sp>
      <p:sp>
        <p:nvSpPr>
          <p:cNvPr id="7" name="Right Arrow 6"/>
          <p:cNvSpPr/>
          <p:nvPr/>
        </p:nvSpPr>
        <p:spPr>
          <a:xfrm rot="8188280">
            <a:off x="5480509" y="2989307"/>
            <a:ext cx="470647" cy="36307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848971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8215313" cy="914400"/>
          </a:xfrm>
        </p:spPr>
        <p:txBody>
          <a:bodyPr/>
          <a:lstStyle/>
          <a:p>
            <a:r>
              <a:rPr lang="en-US" dirty="0" smtClean="0"/>
              <a:t>Outline</a:t>
            </a:r>
            <a:endParaRPr lang="en-US" dirty="0"/>
          </a:p>
        </p:txBody>
      </p:sp>
      <p:sp>
        <p:nvSpPr>
          <p:cNvPr id="3" name="Slide Number Placeholder 2"/>
          <p:cNvSpPr>
            <a:spLocks noGrp="1"/>
          </p:cNvSpPr>
          <p:nvPr>
            <p:ph type="sldNum" sz="quarter" idx="10"/>
          </p:nvPr>
        </p:nvSpPr>
        <p:spPr/>
        <p:txBody>
          <a:bodyPr/>
          <a:lstStyle/>
          <a:p>
            <a:fld id="{2B9E0867-62A5-47F4-AA53-5EAFFC4CA5DE}" type="slidenum">
              <a:rPr lang="en-US" altLang="en-US" smtClean="0"/>
              <a:pPr/>
              <a:t>3</a:t>
            </a:fld>
            <a:endParaRPr lang="en-US" altLang="en-US"/>
          </a:p>
        </p:txBody>
      </p:sp>
      <p:sp>
        <p:nvSpPr>
          <p:cNvPr id="5" name="Content Placeholder 2"/>
          <p:cNvSpPr txBox="1">
            <a:spLocks/>
          </p:cNvSpPr>
          <p:nvPr/>
        </p:nvSpPr>
        <p:spPr>
          <a:xfrm>
            <a:off x="257174" y="914400"/>
            <a:ext cx="8810626" cy="5211764"/>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400" i="0" dirty="0" smtClean="0"/>
          </a:p>
          <a:p>
            <a:pPr marL="0" indent="0">
              <a:buNone/>
            </a:pPr>
            <a:endParaRPr lang="en-US" sz="2400" i="0" dirty="0"/>
          </a:p>
          <a:p>
            <a:pPr marL="0" indent="0">
              <a:buNone/>
            </a:pPr>
            <a:r>
              <a:rPr lang="en-US" sz="2400" i="0" dirty="0" smtClean="0"/>
              <a:t>Visual search based on l</a:t>
            </a:r>
            <a:r>
              <a:rPr lang="en-US" sz="2400" i="0" dirty="0" smtClean="0"/>
              <a:t>ocal descriptors (SIFT)</a:t>
            </a:r>
          </a:p>
          <a:p>
            <a:pPr marL="0" indent="0">
              <a:buNone/>
            </a:pPr>
            <a:endParaRPr lang="en-US" sz="1000" i="0" dirty="0"/>
          </a:p>
          <a:p>
            <a:pPr marL="0" indent="0">
              <a:buNone/>
            </a:pPr>
            <a:endParaRPr lang="en-US" sz="2400" i="0" dirty="0" smtClean="0"/>
          </a:p>
          <a:p>
            <a:pPr marL="0" indent="0">
              <a:buNone/>
            </a:pPr>
            <a:r>
              <a:rPr lang="en-US" sz="2400" i="0" dirty="0" smtClean="0"/>
              <a:t>Visua</a:t>
            </a:r>
            <a:r>
              <a:rPr lang="en-US" sz="2400" i="0" dirty="0" smtClean="0"/>
              <a:t>l search based on deep embedding</a:t>
            </a:r>
          </a:p>
          <a:p>
            <a:r>
              <a:rPr lang="en-US" sz="2400" i="0" dirty="0" err="1" smtClean="0"/>
              <a:t>FaceNet</a:t>
            </a:r>
            <a:endParaRPr lang="en-US" sz="2400" i="0" dirty="0" smtClean="0"/>
          </a:p>
          <a:p>
            <a:r>
              <a:rPr lang="en-US" sz="2400" i="0" dirty="0" smtClean="0"/>
              <a:t>Pinterest Visual Search</a:t>
            </a:r>
          </a:p>
          <a:p>
            <a:pPr marL="0" indent="0">
              <a:buNone/>
            </a:pPr>
            <a:endParaRPr lang="en-US" sz="2400" i="0" dirty="0"/>
          </a:p>
          <a:p>
            <a:pPr marL="0" indent="0">
              <a:buNone/>
            </a:pPr>
            <a:endParaRPr lang="en-US" sz="2400" i="0" dirty="0" smtClean="0"/>
          </a:p>
        </p:txBody>
      </p:sp>
    </p:spTree>
    <p:extLst>
      <p:ext uri="{BB962C8B-B14F-4D97-AF65-F5344CB8AC3E}">
        <p14:creationId xmlns:p14="http://schemas.microsoft.com/office/powerpoint/2010/main" val="203817964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7839635" cy="914400"/>
          </a:xfrm>
        </p:spPr>
        <p:txBody>
          <a:bodyPr/>
          <a:lstStyle/>
          <a:p>
            <a:r>
              <a:rPr lang="en-US" smtClean="0"/>
              <a:t>Extend Face Search to General Image Search</a:t>
            </a:r>
            <a:endParaRPr lang="en-US" dirty="0"/>
          </a:p>
        </p:txBody>
      </p:sp>
      <p:sp>
        <p:nvSpPr>
          <p:cNvPr id="3" name="Slide Number Placeholder 2"/>
          <p:cNvSpPr>
            <a:spLocks noGrp="1"/>
          </p:cNvSpPr>
          <p:nvPr>
            <p:ph type="sldNum" sz="quarter" idx="10"/>
          </p:nvPr>
        </p:nvSpPr>
        <p:spPr/>
        <p:txBody>
          <a:bodyPr/>
          <a:lstStyle/>
          <a:p>
            <a:fld id="{2B9E0867-62A5-47F4-AA53-5EAFFC4CA5DE}" type="slidenum">
              <a:rPr lang="en-US" altLang="en-US" smtClean="0"/>
              <a:pPr/>
              <a:t>30</a:t>
            </a:fld>
            <a:endParaRPr lang="en-US" altLang="en-US"/>
          </a:p>
        </p:txBody>
      </p:sp>
      <p:sp>
        <p:nvSpPr>
          <p:cNvPr id="6" name="Content Placeholder 2"/>
          <p:cNvSpPr txBox="1">
            <a:spLocks/>
          </p:cNvSpPr>
          <p:nvPr/>
        </p:nvSpPr>
        <p:spPr>
          <a:xfrm>
            <a:off x="0" y="1114426"/>
            <a:ext cx="8839200" cy="5011738"/>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i="0" dirty="0" smtClean="0"/>
              <a:t>Represent an image with multiple clues</a:t>
            </a:r>
          </a:p>
          <a:p>
            <a:pPr>
              <a:buFontTx/>
              <a:buChar char="-"/>
            </a:pPr>
            <a:r>
              <a:rPr lang="en-US" sz="2400" i="0" dirty="0" smtClean="0"/>
              <a:t>Embedding of the whole image</a:t>
            </a:r>
          </a:p>
          <a:p>
            <a:pPr>
              <a:buFontTx/>
              <a:buChar char="-"/>
            </a:pPr>
            <a:r>
              <a:rPr lang="en-US" sz="2400" i="0" dirty="0" smtClean="0"/>
              <a:t>Embedding of detected regions*</a:t>
            </a:r>
          </a:p>
          <a:p>
            <a:pPr>
              <a:buFontTx/>
              <a:buChar char="-"/>
            </a:pPr>
            <a:r>
              <a:rPr lang="en-US" sz="2400" i="0" dirty="0" smtClean="0"/>
              <a:t>Annotations, categories, etc.</a:t>
            </a:r>
          </a:p>
          <a:p>
            <a:pPr>
              <a:buFontTx/>
              <a:buChar char="-"/>
            </a:pPr>
            <a:endParaRPr lang="en-US" sz="2400" i="0" dirty="0" smtClean="0"/>
          </a:p>
          <a:p>
            <a:endParaRPr lang="en-US" sz="2400" i="0" dirty="0"/>
          </a:p>
        </p:txBody>
      </p:sp>
      <p:sp>
        <p:nvSpPr>
          <p:cNvPr id="5" name="Rectangle 4"/>
          <p:cNvSpPr/>
          <p:nvPr/>
        </p:nvSpPr>
        <p:spPr>
          <a:xfrm>
            <a:off x="618565" y="4957645"/>
            <a:ext cx="2832849" cy="707886"/>
          </a:xfrm>
          <a:prstGeom prst="rect">
            <a:avLst/>
          </a:prstGeom>
        </p:spPr>
        <p:txBody>
          <a:bodyPr wrap="square">
            <a:spAutoFit/>
          </a:bodyPr>
          <a:lstStyle/>
          <a:p>
            <a:pPr>
              <a:buNone/>
            </a:pPr>
            <a:r>
              <a:rPr lang="en-US" i="0" dirty="0"/>
              <a:t>Visual Search at Pinterest, by Y. Jing et al, KDD’15</a:t>
            </a:r>
          </a:p>
        </p:txBody>
      </p:sp>
      <p:pic>
        <p:nvPicPr>
          <p:cNvPr id="7" name="Picture 6"/>
          <p:cNvPicPr>
            <a:picLocks noChangeAspect="1"/>
          </p:cNvPicPr>
          <p:nvPr/>
        </p:nvPicPr>
        <p:blipFill>
          <a:blip r:embed="rId3"/>
          <a:stretch>
            <a:fillRect/>
          </a:stretch>
        </p:blipFill>
        <p:spPr>
          <a:xfrm>
            <a:off x="5363890" y="914400"/>
            <a:ext cx="3094309" cy="5930759"/>
          </a:xfrm>
          <a:prstGeom prst="rect">
            <a:avLst/>
          </a:prstGeom>
        </p:spPr>
      </p:pic>
      <p:sp>
        <p:nvSpPr>
          <p:cNvPr id="8" name="Rectangle 7"/>
          <p:cNvSpPr/>
          <p:nvPr/>
        </p:nvSpPr>
        <p:spPr>
          <a:xfrm>
            <a:off x="271928" y="3620295"/>
            <a:ext cx="4135724" cy="677108"/>
          </a:xfrm>
          <a:prstGeom prst="rect">
            <a:avLst/>
          </a:prstGeom>
        </p:spPr>
        <p:txBody>
          <a:bodyPr wrap="square">
            <a:spAutoFit/>
          </a:bodyPr>
          <a:lstStyle/>
          <a:p>
            <a:pPr>
              <a:buNone/>
            </a:pPr>
            <a:r>
              <a:rPr lang="en-US" i="0" dirty="0" smtClean="0"/>
              <a:t>* </a:t>
            </a:r>
            <a:r>
              <a:rPr lang="en-US" sz="1800" i="0" dirty="0" smtClean="0"/>
              <a:t>Detection will be discussed during the guest lecture on Nov 27. </a:t>
            </a:r>
            <a:endParaRPr lang="en-US" i="0" dirty="0"/>
          </a:p>
        </p:txBody>
      </p:sp>
    </p:spTree>
    <p:extLst>
      <p:ext uri="{BB962C8B-B14F-4D97-AF65-F5344CB8AC3E}">
        <p14:creationId xmlns:p14="http://schemas.microsoft.com/office/powerpoint/2010/main" val="100637680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7839635" cy="914400"/>
          </a:xfrm>
        </p:spPr>
        <p:txBody>
          <a:bodyPr/>
          <a:lstStyle/>
          <a:p>
            <a:r>
              <a:rPr lang="en-US" dirty="0" smtClean="0"/>
              <a:t>Pinterest Image Search</a:t>
            </a:r>
            <a:endParaRPr lang="en-US" dirty="0"/>
          </a:p>
        </p:txBody>
      </p:sp>
      <p:sp>
        <p:nvSpPr>
          <p:cNvPr id="3" name="Slide Number Placeholder 2"/>
          <p:cNvSpPr>
            <a:spLocks noGrp="1"/>
          </p:cNvSpPr>
          <p:nvPr>
            <p:ph type="sldNum" sz="quarter" idx="10"/>
          </p:nvPr>
        </p:nvSpPr>
        <p:spPr/>
        <p:txBody>
          <a:bodyPr/>
          <a:lstStyle/>
          <a:p>
            <a:fld id="{2B9E0867-62A5-47F4-AA53-5EAFFC4CA5DE}" type="slidenum">
              <a:rPr lang="en-US" altLang="en-US" smtClean="0"/>
              <a:pPr/>
              <a:t>31</a:t>
            </a:fld>
            <a:endParaRPr lang="en-US" altLang="en-US"/>
          </a:p>
        </p:txBody>
      </p:sp>
      <p:sp>
        <p:nvSpPr>
          <p:cNvPr id="6" name="Content Placeholder 2"/>
          <p:cNvSpPr txBox="1">
            <a:spLocks/>
          </p:cNvSpPr>
          <p:nvPr/>
        </p:nvSpPr>
        <p:spPr>
          <a:xfrm>
            <a:off x="0" y="1114426"/>
            <a:ext cx="8839200" cy="5011738"/>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Tx/>
              <a:buChar char="-"/>
            </a:pPr>
            <a:endParaRPr lang="en-US" sz="2400" i="0" dirty="0" smtClean="0"/>
          </a:p>
          <a:p>
            <a:endParaRPr lang="en-US" sz="2400" i="0" dirty="0"/>
          </a:p>
        </p:txBody>
      </p:sp>
      <p:sp>
        <p:nvSpPr>
          <p:cNvPr id="5" name="Rectangle 4"/>
          <p:cNvSpPr/>
          <p:nvPr/>
        </p:nvSpPr>
        <p:spPr>
          <a:xfrm>
            <a:off x="6987987" y="5346202"/>
            <a:ext cx="2129118" cy="1015663"/>
          </a:xfrm>
          <a:prstGeom prst="rect">
            <a:avLst/>
          </a:prstGeom>
        </p:spPr>
        <p:txBody>
          <a:bodyPr wrap="square">
            <a:spAutoFit/>
          </a:bodyPr>
          <a:lstStyle/>
          <a:p>
            <a:pPr>
              <a:buNone/>
            </a:pPr>
            <a:r>
              <a:rPr lang="en-US" i="0" dirty="0"/>
              <a:t>Visual Search at Pinterest, by Y. Jing et al, KDD’15</a:t>
            </a:r>
          </a:p>
        </p:txBody>
      </p:sp>
      <p:pic>
        <p:nvPicPr>
          <p:cNvPr id="49154" name="Picture 2" descr="https://searchenginewatch.com/wp-content/uploads/sites/25/2017/03/Lens-recognition-proces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153" y="847842"/>
            <a:ext cx="6907306" cy="53226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866793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7839635" cy="914400"/>
          </a:xfrm>
        </p:spPr>
        <p:txBody>
          <a:bodyPr/>
          <a:lstStyle/>
          <a:p>
            <a:r>
              <a:rPr lang="en-US" dirty="0" smtClean="0"/>
              <a:t>Search via Distributed Computing</a:t>
            </a:r>
            <a:endParaRPr lang="en-US" dirty="0"/>
          </a:p>
        </p:txBody>
      </p:sp>
      <p:sp>
        <p:nvSpPr>
          <p:cNvPr id="3" name="Slide Number Placeholder 2"/>
          <p:cNvSpPr>
            <a:spLocks noGrp="1"/>
          </p:cNvSpPr>
          <p:nvPr>
            <p:ph type="sldNum" sz="quarter" idx="10"/>
          </p:nvPr>
        </p:nvSpPr>
        <p:spPr/>
        <p:txBody>
          <a:bodyPr/>
          <a:lstStyle/>
          <a:p>
            <a:fld id="{2B9E0867-62A5-47F4-AA53-5EAFFC4CA5DE}" type="slidenum">
              <a:rPr lang="en-US" altLang="en-US" smtClean="0"/>
              <a:pPr/>
              <a:t>32</a:t>
            </a:fld>
            <a:endParaRPr lang="en-US" altLang="en-US"/>
          </a:p>
        </p:txBody>
      </p:sp>
      <p:sp>
        <p:nvSpPr>
          <p:cNvPr id="6" name="Content Placeholder 2"/>
          <p:cNvSpPr txBox="1">
            <a:spLocks/>
          </p:cNvSpPr>
          <p:nvPr/>
        </p:nvSpPr>
        <p:spPr>
          <a:xfrm>
            <a:off x="0" y="1114426"/>
            <a:ext cx="8839200" cy="5011738"/>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Tx/>
              <a:buChar char="-"/>
            </a:pPr>
            <a:endParaRPr lang="en-US" sz="2400" i="0" dirty="0" smtClean="0"/>
          </a:p>
          <a:p>
            <a:endParaRPr lang="en-US" sz="2400" i="0" dirty="0"/>
          </a:p>
        </p:txBody>
      </p:sp>
      <p:sp>
        <p:nvSpPr>
          <p:cNvPr id="5" name="Rectangle 4"/>
          <p:cNvSpPr/>
          <p:nvPr/>
        </p:nvSpPr>
        <p:spPr>
          <a:xfrm>
            <a:off x="6987987" y="5346202"/>
            <a:ext cx="2129118" cy="1015663"/>
          </a:xfrm>
          <a:prstGeom prst="rect">
            <a:avLst/>
          </a:prstGeom>
        </p:spPr>
        <p:txBody>
          <a:bodyPr wrap="square">
            <a:spAutoFit/>
          </a:bodyPr>
          <a:lstStyle/>
          <a:p>
            <a:pPr>
              <a:buNone/>
            </a:pPr>
            <a:r>
              <a:rPr lang="en-US" i="0" dirty="0"/>
              <a:t>Visual Search at Pinterest, by Y. Jing et al, KDD’15</a:t>
            </a:r>
          </a:p>
        </p:txBody>
      </p:sp>
      <p:pic>
        <p:nvPicPr>
          <p:cNvPr id="4" name="Picture 3"/>
          <p:cNvPicPr>
            <a:picLocks noChangeAspect="1"/>
          </p:cNvPicPr>
          <p:nvPr/>
        </p:nvPicPr>
        <p:blipFill>
          <a:blip r:embed="rId3"/>
          <a:stretch>
            <a:fillRect/>
          </a:stretch>
        </p:blipFill>
        <p:spPr>
          <a:xfrm>
            <a:off x="1206201" y="926103"/>
            <a:ext cx="5427229" cy="5435762"/>
          </a:xfrm>
          <a:prstGeom prst="rect">
            <a:avLst/>
          </a:prstGeom>
        </p:spPr>
      </p:pic>
    </p:spTree>
    <p:extLst>
      <p:ext uri="{BB962C8B-B14F-4D97-AF65-F5344CB8AC3E}">
        <p14:creationId xmlns:p14="http://schemas.microsoft.com/office/powerpoint/2010/main" val="70459417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7143750" cy="914400"/>
          </a:xfrm>
        </p:spPr>
        <p:txBody>
          <a:bodyPr/>
          <a:lstStyle/>
          <a:p>
            <a:r>
              <a:rPr lang="en-US" dirty="0" smtClean="0"/>
              <a:t>Lessons from Pinterest Visual Search</a:t>
            </a:r>
            <a:endParaRPr lang="en-US" dirty="0"/>
          </a:p>
        </p:txBody>
      </p:sp>
      <p:sp>
        <p:nvSpPr>
          <p:cNvPr id="3" name="Slide Number Placeholder 2"/>
          <p:cNvSpPr>
            <a:spLocks noGrp="1"/>
          </p:cNvSpPr>
          <p:nvPr>
            <p:ph type="sldNum" sz="quarter" idx="10"/>
          </p:nvPr>
        </p:nvSpPr>
        <p:spPr/>
        <p:txBody>
          <a:bodyPr/>
          <a:lstStyle/>
          <a:p>
            <a:fld id="{2B9E0867-62A5-47F4-AA53-5EAFFC4CA5DE}" type="slidenum">
              <a:rPr lang="en-US" altLang="en-US" smtClean="0"/>
              <a:pPr/>
              <a:t>33</a:t>
            </a:fld>
            <a:endParaRPr lang="en-US" altLang="en-US"/>
          </a:p>
        </p:txBody>
      </p:sp>
      <p:sp>
        <p:nvSpPr>
          <p:cNvPr id="6" name="Content Placeholder 2"/>
          <p:cNvSpPr txBox="1">
            <a:spLocks/>
          </p:cNvSpPr>
          <p:nvPr/>
        </p:nvSpPr>
        <p:spPr>
          <a:xfrm>
            <a:off x="0" y="1114426"/>
            <a:ext cx="8839200" cy="5011738"/>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400" i="0" dirty="0" smtClean="0"/>
          </a:p>
          <a:p>
            <a:r>
              <a:rPr lang="en-US" sz="2400" i="0" dirty="0"/>
              <a:t>Image Search Systems </a:t>
            </a:r>
            <a:r>
              <a:rPr lang="en-US" sz="2400" i="0" dirty="0" smtClean="0"/>
              <a:t>are </a:t>
            </a:r>
            <a:r>
              <a:rPr lang="en-US" sz="2400" i="0" dirty="0"/>
              <a:t>complicated </a:t>
            </a:r>
            <a:endParaRPr lang="en-US" sz="2400" i="0" dirty="0" smtClean="0"/>
          </a:p>
          <a:p>
            <a:endParaRPr lang="en-US" sz="2400" i="0" dirty="0" smtClean="0"/>
          </a:p>
          <a:p>
            <a:r>
              <a:rPr lang="en-US" sz="2400" i="0" dirty="0" smtClean="0"/>
              <a:t>ImageNet models give pretty good baselines for visual embedding</a:t>
            </a:r>
          </a:p>
          <a:p>
            <a:endParaRPr lang="en-US" sz="2400" i="0" dirty="0"/>
          </a:p>
          <a:p>
            <a:r>
              <a:rPr lang="en-US" sz="2400" i="0" dirty="0" smtClean="0"/>
              <a:t>Integrate visual embedding with the text search</a:t>
            </a:r>
            <a:endParaRPr lang="en-US" sz="2400" i="0" dirty="0" smtClean="0"/>
          </a:p>
          <a:p>
            <a:endParaRPr lang="en-US" sz="2400" i="0" dirty="0" smtClean="0"/>
          </a:p>
          <a:p>
            <a:r>
              <a:rPr lang="en-US" sz="2400" i="0" dirty="0" smtClean="0"/>
              <a:t>Continuously </a:t>
            </a:r>
            <a:r>
              <a:rPr lang="en-US" sz="2400" i="0" dirty="0"/>
              <a:t>testing and measuring </a:t>
            </a:r>
            <a:r>
              <a:rPr lang="en-US" sz="2400" i="0" dirty="0" smtClean="0"/>
              <a:t>success, and improving the search results</a:t>
            </a:r>
            <a:endParaRPr lang="en-US" sz="2400" i="0" dirty="0"/>
          </a:p>
          <a:p>
            <a:endParaRPr lang="en-US" sz="2400" i="0" dirty="0" smtClean="0"/>
          </a:p>
        </p:txBody>
      </p:sp>
    </p:spTree>
    <p:extLst>
      <p:ext uri="{BB962C8B-B14F-4D97-AF65-F5344CB8AC3E}">
        <p14:creationId xmlns:p14="http://schemas.microsoft.com/office/powerpoint/2010/main" val="12828835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2B9E0867-62A5-47F4-AA53-5EAFFC4CA5DE}" type="slidenum">
              <a:rPr lang="en-US" altLang="en-US" smtClean="0"/>
              <a:pPr/>
              <a:t>4</a:t>
            </a:fld>
            <a:endParaRPr lang="en-US" altLang="en-US"/>
          </a:p>
        </p:txBody>
      </p:sp>
      <p:sp>
        <p:nvSpPr>
          <p:cNvPr id="4" name="Rectangle 4"/>
          <p:cNvSpPr>
            <a:spLocks noChangeArrowheads="1"/>
          </p:cNvSpPr>
          <p:nvPr/>
        </p:nvSpPr>
        <p:spPr bwMode="auto">
          <a:xfrm>
            <a:off x="0" y="1718865"/>
            <a:ext cx="88392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lvl="1">
              <a:buNone/>
            </a:pPr>
            <a:r>
              <a:rPr lang="en-US" altLang="en-US" sz="3200" b="1" i="0" dirty="0" smtClean="0"/>
              <a:t>Key reference:</a:t>
            </a:r>
            <a:endParaRPr lang="en-US" altLang="en-US" sz="3200" b="1" i="0" dirty="0"/>
          </a:p>
        </p:txBody>
      </p:sp>
      <p:sp>
        <p:nvSpPr>
          <p:cNvPr id="5" name="Rectangle 5"/>
          <p:cNvSpPr>
            <a:spLocks/>
          </p:cNvSpPr>
          <p:nvPr/>
        </p:nvSpPr>
        <p:spPr bwMode="auto">
          <a:xfrm>
            <a:off x="152400" y="5334000"/>
            <a:ext cx="91440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3200">
                <a:solidFill>
                  <a:schemeClr val="bg1"/>
                </a:solidFill>
                <a:latin typeface="Calibri" charset="0"/>
                <a:ea typeface="Arial" charset="0"/>
                <a:cs typeface="Arial" charset="0"/>
              </a:defRPr>
            </a:lvl1pPr>
            <a:lvl2pPr>
              <a:defRPr sz="3200">
                <a:solidFill>
                  <a:schemeClr val="bg1"/>
                </a:solidFill>
                <a:latin typeface="Calibri" charset="0"/>
                <a:ea typeface="Arial" charset="0"/>
                <a:cs typeface="Arial" charset="0"/>
              </a:defRPr>
            </a:lvl2pPr>
            <a:lvl3pPr>
              <a:defRPr sz="3200">
                <a:solidFill>
                  <a:schemeClr val="bg1"/>
                </a:solidFill>
                <a:latin typeface="Calibri" charset="0"/>
                <a:ea typeface="Arial" charset="0"/>
                <a:cs typeface="Arial" charset="0"/>
              </a:defRPr>
            </a:lvl3pPr>
            <a:lvl4pPr>
              <a:defRPr sz="3200">
                <a:solidFill>
                  <a:schemeClr val="bg1"/>
                </a:solidFill>
                <a:latin typeface="Calibri" charset="0"/>
                <a:ea typeface="Arial" charset="0"/>
                <a:cs typeface="Arial" charset="0"/>
              </a:defRPr>
            </a:lvl4pPr>
            <a:lvl5pPr>
              <a:defRPr sz="3200">
                <a:solidFill>
                  <a:schemeClr val="bg1"/>
                </a:solidFill>
                <a:latin typeface="Calibri" charset="0"/>
                <a:ea typeface="Arial" charset="0"/>
                <a:cs typeface="Arial" charset="0"/>
              </a:defRPr>
            </a:lvl5pPr>
            <a:lvl6pPr marL="457200" fontAlgn="base">
              <a:spcBef>
                <a:spcPct val="0"/>
              </a:spcBef>
              <a:spcAft>
                <a:spcPct val="0"/>
              </a:spcAft>
              <a:defRPr sz="3200">
                <a:solidFill>
                  <a:schemeClr val="bg1"/>
                </a:solidFill>
                <a:latin typeface="Calibri" charset="0"/>
                <a:ea typeface="Arial" charset="0"/>
                <a:cs typeface="Arial" charset="0"/>
              </a:defRPr>
            </a:lvl6pPr>
            <a:lvl7pPr marL="914400" fontAlgn="base">
              <a:spcBef>
                <a:spcPct val="0"/>
              </a:spcBef>
              <a:spcAft>
                <a:spcPct val="0"/>
              </a:spcAft>
              <a:defRPr sz="3200">
                <a:solidFill>
                  <a:schemeClr val="bg1"/>
                </a:solidFill>
                <a:latin typeface="Calibri" charset="0"/>
                <a:ea typeface="Arial" charset="0"/>
                <a:cs typeface="Arial" charset="0"/>
              </a:defRPr>
            </a:lvl7pPr>
            <a:lvl8pPr marL="1371600" fontAlgn="base">
              <a:spcBef>
                <a:spcPct val="0"/>
              </a:spcBef>
              <a:spcAft>
                <a:spcPct val="0"/>
              </a:spcAft>
              <a:defRPr sz="3200">
                <a:solidFill>
                  <a:schemeClr val="bg1"/>
                </a:solidFill>
                <a:latin typeface="Calibri" charset="0"/>
                <a:ea typeface="Arial" charset="0"/>
                <a:cs typeface="Arial" charset="0"/>
              </a:defRPr>
            </a:lvl8pPr>
            <a:lvl9pPr marL="1828800" fontAlgn="base">
              <a:spcBef>
                <a:spcPct val="0"/>
              </a:spcBef>
              <a:spcAft>
                <a:spcPct val="0"/>
              </a:spcAft>
              <a:defRPr sz="3200">
                <a:solidFill>
                  <a:schemeClr val="bg1"/>
                </a:solidFill>
                <a:latin typeface="Calibri" charset="0"/>
                <a:ea typeface="Arial" charset="0"/>
                <a:cs typeface="Arial" charset="0"/>
              </a:defRPr>
            </a:lvl9pPr>
          </a:lstStyle>
          <a:p>
            <a:pPr algn="ctr">
              <a:buNone/>
            </a:pPr>
            <a:r>
              <a:rPr lang="sv-SE" altLang="en-US" sz="1800" i="0" dirty="0">
                <a:solidFill>
                  <a:schemeClr val="tx1"/>
                </a:solidFill>
              </a:rPr>
              <a:t>Most </a:t>
            </a:r>
            <a:r>
              <a:rPr lang="sv-SE" altLang="en-US" sz="1800" i="0" dirty="0" err="1">
                <a:solidFill>
                  <a:schemeClr val="tx1"/>
                </a:solidFill>
              </a:rPr>
              <a:t>of</a:t>
            </a:r>
            <a:r>
              <a:rPr lang="sv-SE" altLang="en-US" sz="1800" i="0" dirty="0">
                <a:solidFill>
                  <a:schemeClr val="tx1"/>
                </a:solidFill>
              </a:rPr>
              <a:t> the </a:t>
            </a:r>
            <a:r>
              <a:rPr lang="sv-SE" altLang="en-US" sz="1800" i="0" dirty="0" err="1">
                <a:solidFill>
                  <a:schemeClr val="tx1"/>
                </a:solidFill>
              </a:rPr>
              <a:t>slides</a:t>
            </a:r>
            <a:r>
              <a:rPr lang="sv-SE" altLang="en-US" sz="1800" i="0" dirty="0">
                <a:solidFill>
                  <a:schemeClr val="tx1"/>
                </a:solidFill>
              </a:rPr>
              <a:t> in </a:t>
            </a:r>
            <a:r>
              <a:rPr lang="sv-SE" altLang="en-US" sz="1800" i="0" dirty="0" err="1">
                <a:solidFill>
                  <a:schemeClr val="tx1"/>
                </a:solidFill>
              </a:rPr>
              <a:t>this</a:t>
            </a:r>
            <a:r>
              <a:rPr lang="sv-SE" altLang="en-US" sz="1800" i="0" dirty="0">
                <a:solidFill>
                  <a:schemeClr val="tx1"/>
                </a:solidFill>
              </a:rPr>
              <a:t> </a:t>
            </a:r>
            <a:r>
              <a:rPr lang="sv-SE" altLang="en-US" sz="1800" i="0" dirty="0" err="1">
                <a:solidFill>
                  <a:schemeClr val="tx1"/>
                </a:solidFill>
              </a:rPr>
              <a:t>subsection</a:t>
            </a:r>
            <a:r>
              <a:rPr lang="sv-SE" altLang="en-US" sz="1800" i="0" dirty="0">
                <a:solidFill>
                  <a:schemeClr val="tx1"/>
                </a:solidFill>
              </a:rPr>
              <a:t> </a:t>
            </a:r>
            <a:r>
              <a:rPr lang="sv-SE" altLang="en-US" sz="1800" i="0" dirty="0" err="1">
                <a:solidFill>
                  <a:schemeClr val="tx1"/>
                </a:solidFill>
              </a:rPr>
              <a:t>are</a:t>
            </a:r>
            <a:r>
              <a:rPr lang="sv-SE" altLang="en-US" sz="1800" i="0" dirty="0">
                <a:solidFill>
                  <a:schemeClr val="tx1"/>
                </a:solidFill>
              </a:rPr>
              <a:t> </a:t>
            </a:r>
            <a:r>
              <a:rPr lang="sv-SE" altLang="en-US" sz="1800" i="0" dirty="0" err="1">
                <a:solidFill>
                  <a:schemeClr val="tx1"/>
                </a:solidFill>
              </a:rPr>
              <a:t>courtesy</a:t>
            </a:r>
            <a:r>
              <a:rPr lang="sv-SE" altLang="en-US" sz="1800" i="0" dirty="0">
                <a:solidFill>
                  <a:schemeClr val="tx1"/>
                </a:solidFill>
              </a:rPr>
              <a:t> to David </a:t>
            </a:r>
            <a:r>
              <a:rPr lang="sv-SE" altLang="en-US" sz="1800" i="0" dirty="0" err="1">
                <a:solidFill>
                  <a:schemeClr val="tx1"/>
                </a:solidFill>
              </a:rPr>
              <a:t>Nistér</a:t>
            </a:r>
            <a:r>
              <a:rPr lang="sv-SE" altLang="en-US" sz="1800" i="0" dirty="0">
                <a:solidFill>
                  <a:schemeClr val="tx1"/>
                </a:solidFill>
              </a:rPr>
              <a:t> and Henrik </a:t>
            </a:r>
            <a:r>
              <a:rPr lang="sv-SE" altLang="en-US" sz="1800" i="0" dirty="0" err="1">
                <a:solidFill>
                  <a:schemeClr val="tx1"/>
                </a:solidFill>
              </a:rPr>
              <a:t>Stewénius</a:t>
            </a:r>
            <a:endParaRPr lang="sv-SE" altLang="en-US" sz="1800" i="0" dirty="0">
              <a:solidFill>
                <a:schemeClr val="tx1"/>
              </a:solidFill>
            </a:endParaRPr>
          </a:p>
        </p:txBody>
      </p:sp>
      <p:pic>
        <p:nvPicPr>
          <p:cNvPr id="7" name="Picture 6"/>
          <p:cNvPicPr>
            <a:picLocks noChangeAspect="1"/>
          </p:cNvPicPr>
          <p:nvPr/>
        </p:nvPicPr>
        <p:blipFill>
          <a:blip r:embed="rId2"/>
          <a:stretch>
            <a:fillRect/>
          </a:stretch>
        </p:blipFill>
        <p:spPr>
          <a:xfrm>
            <a:off x="101600" y="2819201"/>
            <a:ext cx="9042400" cy="1993900"/>
          </a:xfrm>
          <a:prstGeom prst="rect">
            <a:avLst/>
          </a:prstGeom>
        </p:spPr>
      </p:pic>
      <p:sp>
        <p:nvSpPr>
          <p:cNvPr id="9" name="Title 1"/>
          <p:cNvSpPr txBox="1">
            <a:spLocks/>
          </p:cNvSpPr>
          <p:nvPr/>
        </p:nvSpPr>
        <p:spPr>
          <a:xfrm>
            <a:off x="-1" y="0"/>
            <a:ext cx="8215313" cy="914400"/>
          </a:xfrm>
          <a:prstGeom prst="rect">
            <a:avLst/>
          </a:prstGeom>
        </p:spPr>
        <p:txBody>
          <a:bodyPr/>
          <a:lstStyle>
            <a:lvl1pPr algn="l" rtl="0" eaLnBrk="0" fontAlgn="base" hangingPunct="0">
              <a:spcBef>
                <a:spcPct val="0"/>
              </a:spcBef>
              <a:spcAft>
                <a:spcPct val="0"/>
              </a:spcAft>
              <a:defRPr sz="3200" b="1" kern="1200">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2pPr>
            <a:lvl3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3pPr>
            <a:lvl4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4pPr>
            <a:lvl5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5pPr>
            <a:lvl6pPr marL="4572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6pPr>
            <a:lvl7pPr marL="9144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7pPr>
            <a:lvl8pPr marL="13716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8pPr>
            <a:lvl9pPr marL="18288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9pPr>
          </a:lstStyle>
          <a:p>
            <a:pPr>
              <a:buNone/>
            </a:pPr>
            <a:r>
              <a:rPr lang="en-US" i="0" dirty="0" smtClean="0"/>
              <a:t>Visual </a:t>
            </a:r>
            <a:r>
              <a:rPr lang="en-US" i="0" dirty="0"/>
              <a:t>search based on local descriptors</a:t>
            </a:r>
          </a:p>
        </p:txBody>
      </p:sp>
    </p:spTree>
    <p:extLst>
      <p:ext uri="{BB962C8B-B14F-4D97-AF65-F5344CB8AC3E}">
        <p14:creationId xmlns:p14="http://schemas.microsoft.com/office/powerpoint/2010/main" val="180745440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Slide Number Placeholder 2"/>
          <p:cNvSpPr>
            <a:spLocks noGrp="1"/>
          </p:cNvSpPr>
          <p:nvPr>
            <p:ph type="sldNum" sz="quarter" idx="4294967295"/>
          </p:nvPr>
        </p:nvSpPr>
        <p:spPr>
          <a:xfrm>
            <a:off x="3276600" y="6477000"/>
            <a:ext cx="2133600" cy="365125"/>
          </a:xfrm>
          <a:prstGeom prst="rect">
            <a:avLst/>
          </a:prstGeom>
        </p:spPr>
        <p:txBody>
          <a:bodyPr/>
          <a:lstStyle/>
          <a:p>
            <a:fld id="{A9854F55-6F7E-8D4F-A893-AEC41952F190}" type="slidenum">
              <a:rPr lang="en-US" altLang="en-US"/>
              <a:pPr/>
              <a:t>5</a:t>
            </a:fld>
            <a:endParaRPr lang="en-US" altLang="en-US"/>
          </a:p>
        </p:txBody>
      </p:sp>
      <p:sp>
        <p:nvSpPr>
          <p:cNvPr id="322562" name="Rectangle 2"/>
          <p:cNvSpPr>
            <a:spLocks noChangeArrowheads="1"/>
          </p:cNvSpPr>
          <p:nvPr/>
        </p:nvSpPr>
        <p:spPr bwMode="auto">
          <a:xfrm>
            <a:off x="5029200" y="1577975"/>
            <a:ext cx="3733800" cy="31242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pic>
        <p:nvPicPr>
          <p:cNvPr id="322563" name="Picture 3" descr="115_154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1577975"/>
            <a:ext cx="4191000" cy="3146425"/>
          </a:xfrm>
          <a:prstGeom prst="rect">
            <a:avLst/>
          </a:prstGeom>
          <a:noFill/>
          <a:extLst>
            <a:ext uri="{909E8E84-426E-40DD-AFC4-6F175D3DCCD1}">
              <a14:hiddenFill xmlns:a14="http://schemas.microsoft.com/office/drawing/2010/main">
                <a:solidFill>
                  <a:srgbClr val="FFFFFF"/>
                </a:solidFill>
              </a14:hiddenFill>
            </a:ext>
          </a:extLst>
        </p:spPr>
      </p:pic>
      <p:grpSp>
        <p:nvGrpSpPr>
          <p:cNvPr id="322564" name="Group 4"/>
          <p:cNvGrpSpPr>
            <a:grpSpLocks/>
          </p:cNvGrpSpPr>
          <p:nvPr/>
        </p:nvGrpSpPr>
        <p:grpSpPr bwMode="auto">
          <a:xfrm>
            <a:off x="1123950" y="1912938"/>
            <a:ext cx="3143250" cy="2546350"/>
            <a:chOff x="708" y="499"/>
            <a:chExt cx="1980" cy="1604"/>
          </a:xfrm>
        </p:grpSpPr>
        <p:sp>
          <p:nvSpPr>
            <p:cNvPr id="322565" name="Oval 5"/>
            <p:cNvSpPr>
              <a:spLocks noChangeArrowheads="1"/>
            </p:cNvSpPr>
            <p:nvPr/>
          </p:nvSpPr>
          <p:spPr bwMode="auto">
            <a:xfrm rot="613854">
              <a:off x="1265" y="1805"/>
              <a:ext cx="144" cy="288"/>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66" name="Oval 6"/>
            <p:cNvSpPr>
              <a:spLocks noChangeArrowheads="1"/>
            </p:cNvSpPr>
            <p:nvPr/>
          </p:nvSpPr>
          <p:spPr bwMode="auto">
            <a:xfrm>
              <a:off x="864" y="1037"/>
              <a:ext cx="768" cy="528"/>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67" name="Oval 7"/>
            <p:cNvSpPr>
              <a:spLocks noChangeArrowheads="1"/>
            </p:cNvSpPr>
            <p:nvPr/>
          </p:nvSpPr>
          <p:spPr bwMode="auto">
            <a:xfrm rot="-1606730">
              <a:off x="2016" y="1701"/>
              <a:ext cx="144" cy="288"/>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68" name="Oval 8"/>
            <p:cNvSpPr>
              <a:spLocks noChangeArrowheads="1"/>
            </p:cNvSpPr>
            <p:nvPr/>
          </p:nvSpPr>
          <p:spPr bwMode="auto">
            <a:xfrm>
              <a:off x="1668" y="500"/>
              <a:ext cx="144" cy="288"/>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69" name="Oval 9"/>
            <p:cNvSpPr>
              <a:spLocks noChangeArrowheads="1"/>
            </p:cNvSpPr>
            <p:nvPr/>
          </p:nvSpPr>
          <p:spPr bwMode="auto">
            <a:xfrm rot="613854">
              <a:off x="1448" y="1867"/>
              <a:ext cx="184" cy="189"/>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70" name="Oval 10"/>
            <p:cNvSpPr>
              <a:spLocks noChangeArrowheads="1"/>
            </p:cNvSpPr>
            <p:nvPr/>
          </p:nvSpPr>
          <p:spPr bwMode="auto">
            <a:xfrm rot="2358062">
              <a:off x="917" y="1644"/>
              <a:ext cx="144" cy="288"/>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71" name="Oval 11"/>
            <p:cNvSpPr>
              <a:spLocks noChangeArrowheads="1"/>
            </p:cNvSpPr>
            <p:nvPr/>
          </p:nvSpPr>
          <p:spPr bwMode="auto">
            <a:xfrm flipH="1">
              <a:off x="2385" y="1229"/>
              <a:ext cx="288" cy="144"/>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72" name="Oval 12"/>
            <p:cNvSpPr>
              <a:spLocks noChangeArrowheads="1"/>
            </p:cNvSpPr>
            <p:nvPr/>
          </p:nvSpPr>
          <p:spPr bwMode="auto">
            <a:xfrm rot="1176257">
              <a:off x="1152" y="1776"/>
              <a:ext cx="144" cy="288"/>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73" name="Oval 13"/>
            <p:cNvSpPr>
              <a:spLocks noChangeArrowheads="1"/>
            </p:cNvSpPr>
            <p:nvPr/>
          </p:nvSpPr>
          <p:spPr bwMode="auto">
            <a:xfrm rot="613854">
              <a:off x="1839" y="499"/>
              <a:ext cx="144" cy="288"/>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74" name="Oval 14"/>
            <p:cNvSpPr>
              <a:spLocks noChangeArrowheads="1"/>
            </p:cNvSpPr>
            <p:nvPr/>
          </p:nvSpPr>
          <p:spPr bwMode="auto">
            <a:xfrm>
              <a:off x="1577" y="686"/>
              <a:ext cx="336" cy="1104"/>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75" name="Oval 15"/>
            <p:cNvSpPr>
              <a:spLocks noChangeArrowheads="1"/>
            </p:cNvSpPr>
            <p:nvPr/>
          </p:nvSpPr>
          <p:spPr bwMode="auto">
            <a:xfrm rot="-1855333">
              <a:off x="974" y="816"/>
              <a:ext cx="121" cy="234"/>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76" name="Oval 16"/>
            <p:cNvSpPr>
              <a:spLocks noChangeArrowheads="1"/>
            </p:cNvSpPr>
            <p:nvPr/>
          </p:nvSpPr>
          <p:spPr bwMode="auto">
            <a:xfrm rot="2771294">
              <a:off x="2309" y="681"/>
              <a:ext cx="144" cy="288"/>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77" name="Oval 17"/>
            <p:cNvSpPr>
              <a:spLocks noChangeArrowheads="1"/>
            </p:cNvSpPr>
            <p:nvPr/>
          </p:nvSpPr>
          <p:spPr bwMode="auto">
            <a:xfrm rot="2771294">
              <a:off x="799" y="1504"/>
              <a:ext cx="144" cy="288"/>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78" name="Oval 18"/>
            <p:cNvSpPr>
              <a:spLocks noChangeArrowheads="1"/>
            </p:cNvSpPr>
            <p:nvPr/>
          </p:nvSpPr>
          <p:spPr bwMode="auto">
            <a:xfrm rot="18828706" flipH="1">
              <a:off x="2198" y="1536"/>
              <a:ext cx="226" cy="288"/>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79" name="Oval 19"/>
            <p:cNvSpPr>
              <a:spLocks noChangeArrowheads="1"/>
            </p:cNvSpPr>
            <p:nvPr/>
          </p:nvSpPr>
          <p:spPr bwMode="auto">
            <a:xfrm rot="3765951">
              <a:off x="2405" y="777"/>
              <a:ext cx="144" cy="288"/>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80" name="Oval 20"/>
            <p:cNvSpPr>
              <a:spLocks noChangeArrowheads="1"/>
            </p:cNvSpPr>
            <p:nvPr/>
          </p:nvSpPr>
          <p:spPr bwMode="auto">
            <a:xfrm rot="18828706" flipH="1">
              <a:off x="900" y="907"/>
              <a:ext cx="144" cy="288"/>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81" name="Oval 21"/>
            <p:cNvSpPr>
              <a:spLocks noChangeArrowheads="1"/>
            </p:cNvSpPr>
            <p:nvPr/>
          </p:nvSpPr>
          <p:spPr bwMode="auto">
            <a:xfrm rot="1635042">
              <a:off x="1010" y="1715"/>
              <a:ext cx="144" cy="288"/>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82" name="Oval 22"/>
            <p:cNvSpPr>
              <a:spLocks noChangeArrowheads="1"/>
            </p:cNvSpPr>
            <p:nvPr/>
          </p:nvSpPr>
          <p:spPr bwMode="auto">
            <a:xfrm rot="-215175">
              <a:off x="1968" y="886"/>
              <a:ext cx="192" cy="658"/>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83" name="Oval 23"/>
            <p:cNvSpPr>
              <a:spLocks noChangeArrowheads="1"/>
            </p:cNvSpPr>
            <p:nvPr/>
          </p:nvSpPr>
          <p:spPr bwMode="auto">
            <a:xfrm rot="-1140700">
              <a:off x="1783" y="1777"/>
              <a:ext cx="178" cy="288"/>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84" name="Oval 24"/>
            <p:cNvSpPr>
              <a:spLocks noChangeArrowheads="1"/>
            </p:cNvSpPr>
            <p:nvPr/>
          </p:nvSpPr>
          <p:spPr bwMode="auto">
            <a:xfrm rot="-1140700">
              <a:off x="1670" y="1815"/>
              <a:ext cx="178" cy="288"/>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85" name="Oval 25"/>
            <p:cNvSpPr>
              <a:spLocks noChangeArrowheads="1"/>
            </p:cNvSpPr>
            <p:nvPr/>
          </p:nvSpPr>
          <p:spPr bwMode="auto">
            <a:xfrm rot="-1140700">
              <a:off x="1246" y="665"/>
              <a:ext cx="138" cy="192"/>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86" name="Oval 26"/>
            <p:cNvSpPr>
              <a:spLocks noChangeArrowheads="1"/>
            </p:cNvSpPr>
            <p:nvPr/>
          </p:nvSpPr>
          <p:spPr bwMode="auto">
            <a:xfrm rot="-1140700">
              <a:off x="2031" y="586"/>
              <a:ext cx="192" cy="189"/>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87" name="Oval 27"/>
            <p:cNvSpPr>
              <a:spLocks noChangeArrowheads="1"/>
            </p:cNvSpPr>
            <p:nvPr/>
          </p:nvSpPr>
          <p:spPr bwMode="auto">
            <a:xfrm rot="-3299226">
              <a:off x="2352" y="1421"/>
              <a:ext cx="178" cy="288"/>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88" name="Oval 28"/>
            <p:cNvSpPr>
              <a:spLocks noChangeArrowheads="1"/>
            </p:cNvSpPr>
            <p:nvPr/>
          </p:nvSpPr>
          <p:spPr bwMode="auto">
            <a:xfrm rot="-3299226">
              <a:off x="2398" y="1315"/>
              <a:ext cx="178" cy="288"/>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89" name="Oval 29"/>
            <p:cNvSpPr>
              <a:spLocks noChangeArrowheads="1"/>
            </p:cNvSpPr>
            <p:nvPr/>
          </p:nvSpPr>
          <p:spPr bwMode="auto">
            <a:xfrm flipH="1">
              <a:off x="2400" y="1028"/>
              <a:ext cx="288" cy="186"/>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90" name="Oval 30"/>
            <p:cNvSpPr>
              <a:spLocks noChangeArrowheads="1"/>
            </p:cNvSpPr>
            <p:nvPr/>
          </p:nvSpPr>
          <p:spPr bwMode="auto">
            <a:xfrm flipH="1">
              <a:off x="708" y="1348"/>
              <a:ext cx="187" cy="188"/>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91" name="Oval 31"/>
            <p:cNvSpPr>
              <a:spLocks noChangeArrowheads="1"/>
            </p:cNvSpPr>
            <p:nvPr/>
          </p:nvSpPr>
          <p:spPr bwMode="auto">
            <a:xfrm rot="613854">
              <a:off x="1465" y="581"/>
              <a:ext cx="184" cy="189"/>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22592" name="Group 32"/>
          <p:cNvGrpSpPr>
            <a:grpSpLocks/>
          </p:cNvGrpSpPr>
          <p:nvPr/>
        </p:nvGrpSpPr>
        <p:grpSpPr bwMode="auto">
          <a:xfrm>
            <a:off x="5562600" y="1958975"/>
            <a:ext cx="3011488" cy="2671763"/>
            <a:chOff x="3504" y="525"/>
            <a:chExt cx="1897" cy="1683"/>
          </a:xfrm>
        </p:grpSpPr>
        <p:sp>
          <p:nvSpPr>
            <p:cNvPr id="322593" name="Oval 33"/>
            <p:cNvSpPr>
              <a:spLocks noChangeArrowheads="1"/>
            </p:cNvSpPr>
            <p:nvPr/>
          </p:nvSpPr>
          <p:spPr bwMode="auto">
            <a:xfrm>
              <a:off x="3870" y="1250"/>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94" name="Oval 34"/>
            <p:cNvSpPr>
              <a:spLocks noChangeArrowheads="1"/>
            </p:cNvSpPr>
            <p:nvPr/>
          </p:nvSpPr>
          <p:spPr bwMode="auto">
            <a:xfrm>
              <a:off x="3915" y="1203"/>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95" name="Oval 35"/>
            <p:cNvSpPr>
              <a:spLocks noChangeArrowheads="1"/>
            </p:cNvSpPr>
            <p:nvPr/>
          </p:nvSpPr>
          <p:spPr bwMode="auto">
            <a:xfrm>
              <a:off x="4167" y="1951"/>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96" name="Oval 36"/>
            <p:cNvSpPr>
              <a:spLocks noChangeArrowheads="1"/>
            </p:cNvSpPr>
            <p:nvPr/>
          </p:nvSpPr>
          <p:spPr bwMode="auto">
            <a:xfrm>
              <a:off x="4281" y="1787"/>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97" name="Oval 37"/>
            <p:cNvSpPr>
              <a:spLocks noChangeArrowheads="1"/>
            </p:cNvSpPr>
            <p:nvPr/>
          </p:nvSpPr>
          <p:spPr bwMode="auto">
            <a:xfrm>
              <a:off x="4304" y="2068"/>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98" name="Oval 38"/>
            <p:cNvSpPr>
              <a:spLocks noChangeArrowheads="1"/>
            </p:cNvSpPr>
            <p:nvPr/>
          </p:nvSpPr>
          <p:spPr bwMode="auto">
            <a:xfrm>
              <a:off x="4075" y="2044"/>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99" name="Oval 39"/>
            <p:cNvSpPr>
              <a:spLocks noChangeArrowheads="1"/>
            </p:cNvSpPr>
            <p:nvPr/>
          </p:nvSpPr>
          <p:spPr bwMode="auto">
            <a:xfrm>
              <a:off x="4235" y="1554"/>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00" name="Oval 40"/>
            <p:cNvSpPr>
              <a:spLocks noChangeArrowheads="1"/>
            </p:cNvSpPr>
            <p:nvPr/>
          </p:nvSpPr>
          <p:spPr bwMode="auto">
            <a:xfrm>
              <a:off x="4647" y="1671"/>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01" name="Oval 41"/>
            <p:cNvSpPr>
              <a:spLocks noChangeArrowheads="1"/>
            </p:cNvSpPr>
            <p:nvPr/>
          </p:nvSpPr>
          <p:spPr bwMode="auto">
            <a:xfrm>
              <a:off x="4944" y="1647"/>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02" name="Oval 42"/>
            <p:cNvSpPr>
              <a:spLocks noChangeArrowheads="1"/>
            </p:cNvSpPr>
            <p:nvPr/>
          </p:nvSpPr>
          <p:spPr bwMode="auto">
            <a:xfrm>
              <a:off x="4350" y="1460"/>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03" name="Oval 43"/>
            <p:cNvSpPr>
              <a:spLocks noChangeArrowheads="1"/>
            </p:cNvSpPr>
            <p:nvPr/>
          </p:nvSpPr>
          <p:spPr bwMode="auto">
            <a:xfrm>
              <a:off x="3824" y="1320"/>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04" name="Oval 44"/>
            <p:cNvSpPr>
              <a:spLocks noChangeArrowheads="1"/>
            </p:cNvSpPr>
            <p:nvPr/>
          </p:nvSpPr>
          <p:spPr bwMode="auto">
            <a:xfrm>
              <a:off x="4007" y="1110"/>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05" name="Oval 45"/>
            <p:cNvSpPr>
              <a:spLocks noChangeArrowheads="1"/>
            </p:cNvSpPr>
            <p:nvPr/>
          </p:nvSpPr>
          <p:spPr bwMode="auto">
            <a:xfrm>
              <a:off x="4030" y="899"/>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06" name="Oval 46"/>
            <p:cNvSpPr>
              <a:spLocks noChangeArrowheads="1"/>
            </p:cNvSpPr>
            <p:nvPr/>
          </p:nvSpPr>
          <p:spPr bwMode="auto">
            <a:xfrm>
              <a:off x="4258" y="1273"/>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07" name="Oval 47"/>
            <p:cNvSpPr>
              <a:spLocks noChangeArrowheads="1"/>
            </p:cNvSpPr>
            <p:nvPr/>
          </p:nvSpPr>
          <p:spPr bwMode="auto">
            <a:xfrm>
              <a:off x="4624" y="1227"/>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08" name="Oval 48"/>
            <p:cNvSpPr>
              <a:spLocks noChangeArrowheads="1"/>
            </p:cNvSpPr>
            <p:nvPr/>
          </p:nvSpPr>
          <p:spPr bwMode="auto">
            <a:xfrm>
              <a:off x="4578" y="923"/>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09" name="Oval 49"/>
            <p:cNvSpPr>
              <a:spLocks noChangeArrowheads="1"/>
            </p:cNvSpPr>
            <p:nvPr/>
          </p:nvSpPr>
          <p:spPr bwMode="auto">
            <a:xfrm>
              <a:off x="3710" y="525"/>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10" name="Oval 50"/>
            <p:cNvSpPr>
              <a:spLocks noChangeArrowheads="1"/>
            </p:cNvSpPr>
            <p:nvPr/>
          </p:nvSpPr>
          <p:spPr bwMode="auto">
            <a:xfrm>
              <a:off x="4670" y="666"/>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11" name="Oval 51"/>
            <p:cNvSpPr>
              <a:spLocks noChangeArrowheads="1"/>
            </p:cNvSpPr>
            <p:nvPr/>
          </p:nvSpPr>
          <p:spPr bwMode="auto">
            <a:xfrm>
              <a:off x="4578" y="572"/>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12" name="Oval 52"/>
            <p:cNvSpPr>
              <a:spLocks noChangeArrowheads="1"/>
            </p:cNvSpPr>
            <p:nvPr/>
          </p:nvSpPr>
          <p:spPr bwMode="auto">
            <a:xfrm>
              <a:off x="5104" y="853"/>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13" name="Oval 53"/>
            <p:cNvSpPr>
              <a:spLocks noChangeArrowheads="1"/>
            </p:cNvSpPr>
            <p:nvPr/>
          </p:nvSpPr>
          <p:spPr bwMode="auto">
            <a:xfrm>
              <a:off x="5081" y="1133"/>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14" name="Oval 54"/>
            <p:cNvSpPr>
              <a:spLocks noChangeArrowheads="1"/>
            </p:cNvSpPr>
            <p:nvPr/>
          </p:nvSpPr>
          <p:spPr bwMode="auto">
            <a:xfrm>
              <a:off x="5378" y="1203"/>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15" name="Oval 55"/>
            <p:cNvSpPr>
              <a:spLocks noChangeArrowheads="1"/>
            </p:cNvSpPr>
            <p:nvPr/>
          </p:nvSpPr>
          <p:spPr bwMode="auto">
            <a:xfrm>
              <a:off x="5333" y="946"/>
              <a:ext cx="22"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16" name="Oval 56"/>
            <p:cNvSpPr>
              <a:spLocks noChangeArrowheads="1"/>
            </p:cNvSpPr>
            <p:nvPr/>
          </p:nvSpPr>
          <p:spPr bwMode="auto">
            <a:xfrm>
              <a:off x="4258" y="2185"/>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17" name="Oval 57"/>
            <p:cNvSpPr>
              <a:spLocks noChangeArrowheads="1"/>
            </p:cNvSpPr>
            <p:nvPr/>
          </p:nvSpPr>
          <p:spPr bwMode="auto">
            <a:xfrm>
              <a:off x="4030" y="759"/>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18" name="Oval 58"/>
            <p:cNvSpPr>
              <a:spLocks noChangeArrowheads="1"/>
            </p:cNvSpPr>
            <p:nvPr/>
          </p:nvSpPr>
          <p:spPr bwMode="auto">
            <a:xfrm>
              <a:off x="3504" y="596"/>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19" name="Oval 59"/>
            <p:cNvSpPr>
              <a:spLocks noChangeArrowheads="1"/>
            </p:cNvSpPr>
            <p:nvPr/>
          </p:nvSpPr>
          <p:spPr bwMode="auto">
            <a:xfrm>
              <a:off x="4533" y="1320"/>
              <a:ext cx="22"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20" name="Oval 60"/>
            <p:cNvSpPr>
              <a:spLocks noChangeArrowheads="1"/>
            </p:cNvSpPr>
            <p:nvPr/>
          </p:nvSpPr>
          <p:spPr bwMode="auto">
            <a:xfrm>
              <a:off x="4533" y="1086"/>
              <a:ext cx="22"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21" name="Oval 61"/>
            <p:cNvSpPr>
              <a:spLocks noChangeArrowheads="1"/>
            </p:cNvSpPr>
            <p:nvPr/>
          </p:nvSpPr>
          <p:spPr bwMode="auto">
            <a:xfrm>
              <a:off x="4578" y="1156"/>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22622" name="Group 62"/>
          <p:cNvGrpSpPr>
            <a:grpSpLocks/>
          </p:cNvGrpSpPr>
          <p:nvPr/>
        </p:nvGrpSpPr>
        <p:grpSpPr bwMode="auto">
          <a:xfrm>
            <a:off x="1219200" y="1970088"/>
            <a:ext cx="7304088" cy="2655887"/>
            <a:chOff x="768" y="535"/>
            <a:chExt cx="4601" cy="1673"/>
          </a:xfrm>
        </p:grpSpPr>
        <p:sp>
          <p:nvSpPr>
            <p:cNvPr id="322623" name="Line 63"/>
            <p:cNvSpPr>
              <a:spLocks noChangeShapeType="1"/>
            </p:cNvSpPr>
            <p:nvPr/>
          </p:nvSpPr>
          <p:spPr bwMode="auto">
            <a:xfrm>
              <a:off x="2112" y="1824"/>
              <a:ext cx="1968" cy="240"/>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24" name="Line 64"/>
            <p:cNvSpPr>
              <a:spLocks noChangeShapeType="1"/>
            </p:cNvSpPr>
            <p:nvPr/>
          </p:nvSpPr>
          <p:spPr bwMode="auto">
            <a:xfrm>
              <a:off x="2352" y="1680"/>
              <a:ext cx="1968" cy="384"/>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25" name="Line 65"/>
            <p:cNvSpPr>
              <a:spLocks noChangeShapeType="1"/>
            </p:cNvSpPr>
            <p:nvPr/>
          </p:nvSpPr>
          <p:spPr bwMode="auto">
            <a:xfrm>
              <a:off x="2448" y="1584"/>
              <a:ext cx="1829" cy="211"/>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26" name="Line 66"/>
            <p:cNvSpPr>
              <a:spLocks noChangeShapeType="1"/>
            </p:cNvSpPr>
            <p:nvPr/>
          </p:nvSpPr>
          <p:spPr bwMode="auto">
            <a:xfrm>
              <a:off x="1872" y="1920"/>
              <a:ext cx="2400" cy="288"/>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27" name="Line 67"/>
            <p:cNvSpPr>
              <a:spLocks noChangeShapeType="1"/>
            </p:cNvSpPr>
            <p:nvPr/>
          </p:nvSpPr>
          <p:spPr bwMode="auto">
            <a:xfrm flipV="1">
              <a:off x="1728" y="1200"/>
              <a:ext cx="1872" cy="768"/>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28" name="Line 68"/>
            <p:cNvSpPr>
              <a:spLocks noChangeShapeType="1"/>
            </p:cNvSpPr>
            <p:nvPr/>
          </p:nvSpPr>
          <p:spPr bwMode="auto">
            <a:xfrm>
              <a:off x="2448" y="1488"/>
              <a:ext cx="1728" cy="480"/>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29" name="Line 69"/>
            <p:cNvSpPr>
              <a:spLocks noChangeShapeType="1"/>
            </p:cNvSpPr>
            <p:nvPr/>
          </p:nvSpPr>
          <p:spPr bwMode="auto">
            <a:xfrm>
              <a:off x="2544" y="1296"/>
              <a:ext cx="1682" cy="266"/>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30" name="Line 70"/>
            <p:cNvSpPr>
              <a:spLocks noChangeShapeType="1"/>
            </p:cNvSpPr>
            <p:nvPr/>
          </p:nvSpPr>
          <p:spPr bwMode="auto">
            <a:xfrm>
              <a:off x="2544" y="1104"/>
              <a:ext cx="1826" cy="365"/>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31" name="Line 71"/>
            <p:cNvSpPr>
              <a:spLocks noChangeShapeType="1"/>
            </p:cNvSpPr>
            <p:nvPr/>
          </p:nvSpPr>
          <p:spPr bwMode="auto">
            <a:xfrm>
              <a:off x="2448" y="912"/>
              <a:ext cx="1824" cy="360"/>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32" name="Line 72"/>
            <p:cNvSpPr>
              <a:spLocks noChangeShapeType="1"/>
            </p:cNvSpPr>
            <p:nvPr/>
          </p:nvSpPr>
          <p:spPr bwMode="auto">
            <a:xfrm>
              <a:off x="2352" y="816"/>
              <a:ext cx="2199" cy="274"/>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33" name="Line 73"/>
            <p:cNvSpPr>
              <a:spLocks noChangeShapeType="1"/>
            </p:cNvSpPr>
            <p:nvPr/>
          </p:nvSpPr>
          <p:spPr bwMode="auto">
            <a:xfrm>
              <a:off x="2112" y="672"/>
              <a:ext cx="2486" cy="273"/>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34" name="Line 74"/>
            <p:cNvSpPr>
              <a:spLocks noChangeShapeType="1"/>
            </p:cNvSpPr>
            <p:nvPr/>
          </p:nvSpPr>
          <p:spPr bwMode="auto">
            <a:xfrm>
              <a:off x="1920" y="624"/>
              <a:ext cx="3177" cy="511"/>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35" name="Line 75"/>
            <p:cNvSpPr>
              <a:spLocks noChangeShapeType="1"/>
            </p:cNvSpPr>
            <p:nvPr/>
          </p:nvSpPr>
          <p:spPr bwMode="auto">
            <a:xfrm>
              <a:off x="2064" y="1200"/>
              <a:ext cx="2594" cy="475"/>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36" name="Line 76"/>
            <p:cNvSpPr>
              <a:spLocks noChangeShapeType="1"/>
            </p:cNvSpPr>
            <p:nvPr/>
          </p:nvSpPr>
          <p:spPr bwMode="auto">
            <a:xfrm flipV="1">
              <a:off x="1728" y="535"/>
              <a:ext cx="1989" cy="713"/>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37" name="Line 77"/>
            <p:cNvSpPr>
              <a:spLocks noChangeShapeType="1"/>
            </p:cNvSpPr>
            <p:nvPr/>
          </p:nvSpPr>
          <p:spPr bwMode="auto">
            <a:xfrm>
              <a:off x="1728" y="672"/>
              <a:ext cx="3393" cy="194"/>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38" name="Line 78"/>
            <p:cNvSpPr>
              <a:spLocks noChangeShapeType="1"/>
            </p:cNvSpPr>
            <p:nvPr/>
          </p:nvSpPr>
          <p:spPr bwMode="auto">
            <a:xfrm>
              <a:off x="1536" y="672"/>
              <a:ext cx="3135" cy="7"/>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39" name="Line 79"/>
            <p:cNvSpPr>
              <a:spLocks noChangeShapeType="1"/>
            </p:cNvSpPr>
            <p:nvPr/>
          </p:nvSpPr>
          <p:spPr bwMode="auto">
            <a:xfrm flipV="1">
              <a:off x="1248" y="1223"/>
              <a:ext cx="4121" cy="73"/>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40" name="Line 80"/>
            <p:cNvSpPr>
              <a:spLocks noChangeShapeType="1"/>
            </p:cNvSpPr>
            <p:nvPr/>
          </p:nvSpPr>
          <p:spPr bwMode="auto">
            <a:xfrm flipV="1">
              <a:off x="1344" y="588"/>
              <a:ext cx="3264" cy="180"/>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41" name="Line 81"/>
            <p:cNvSpPr>
              <a:spLocks noChangeShapeType="1"/>
            </p:cNvSpPr>
            <p:nvPr/>
          </p:nvSpPr>
          <p:spPr bwMode="auto">
            <a:xfrm flipV="1">
              <a:off x="1008" y="768"/>
              <a:ext cx="3024" cy="144"/>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42" name="Line 82"/>
            <p:cNvSpPr>
              <a:spLocks noChangeShapeType="1"/>
            </p:cNvSpPr>
            <p:nvPr/>
          </p:nvSpPr>
          <p:spPr bwMode="auto">
            <a:xfrm flipV="1">
              <a:off x="960" y="912"/>
              <a:ext cx="3084" cy="144"/>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43" name="Line 83"/>
            <p:cNvSpPr>
              <a:spLocks noChangeShapeType="1"/>
            </p:cNvSpPr>
            <p:nvPr/>
          </p:nvSpPr>
          <p:spPr bwMode="auto">
            <a:xfrm flipV="1">
              <a:off x="768" y="1159"/>
              <a:ext cx="3840" cy="281"/>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44" name="Line 84"/>
            <p:cNvSpPr>
              <a:spLocks noChangeShapeType="1"/>
            </p:cNvSpPr>
            <p:nvPr/>
          </p:nvSpPr>
          <p:spPr bwMode="auto">
            <a:xfrm flipV="1">
              <a:off x="864" y="1126"/>
              <a:ext cx="3163" cy="554"/>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45" name="Line 85"/>
            <p:cNvSpPr>
              <a:spLocks noChangeShapeType="1"/>
            </p:cNvSpPr>
            <p:nvPr/>
          </p:nvSpPr>
          <p:spPr bwMode="auto">
            <a:xfrm flipV="1">
              <a:off x="1008" y="948"/>
              <a:ext cx="4344" cy="828"/>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46" name="Line 86"/>
            <p:cNvSpPr>
              <a:spLocks noChangeShapeType="1"/>
            </p:cNvSpPr>
            <p:nvPr/>
          </p:nvSpPr>
          <p:spPr bwMode="auto">
            <a:xfrm flipV="1">
              <a:off x="1056" y="1267"/>
              <a:ext cx="2839" cy="605"/>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47" name="Line 87"/>
            <p:cNvSpPr>
              <a:spLocks noChangeShapeType="1"/>
            </p:cNvSpPr>
            <p:nvPr/>
          </p:nvSpPr>
          <p:spPr bwMode="auto">
            <a:xfrm flipV="1">
              <a:off x="1200" y="1337"/>
              <a:ext cx="3351" cy="583"/>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48" name="Line 88"/>
            <p:cNvSpPr>
              <a:spLocks noChangeShapeType="1"/>
            </p:cNvSpPr>
            <p:nvPr/>
          </p:nvSpPr>
          <p:spPr bwMode="auto">
            <a:xfrm flipV="1">
              <a:off x="1344" y="1344"/>
              <a:ext cx="2493" cy="576"/>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2649" name="Line 89"/>
            <p:cNvSpPr>
              <a:spLocks noChangeShapeType="1"/>
            </p:cNvSpPr>
            <p:nvPr/>
          </p:nvSpPr>
          <p:spPr bwMode="auto">
            <a:xfrm flipV="1">
              <a:off x="1536" y="1665"/>
              <a:ext cx="3408" cy="303"/>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grpSp>
      <p:sp>
        <p:nvSpPr>
          <p:cNvPr id="92" name="Title 1"/>
          <p:cNvSpPr txBox="1">
            <a:spLocks/>
          </p:cNvSpPr>
          <p:nvPr/>
        </p:nvSpPr>
        <p:spPr>
          <a:xfrm>
            <a:off x="-1" y="0"/>
            <a:ext cx="8215313" cy="914400"/>
          </a:xfrm>
          <a:prstGeom prst="rect">
            <a:avLst/>
          </a:prstGeom>
        </p:spPr>
        <p:txBody>
          <a:bodyPr/>
          <a:lstStyle>
            <a:lvl1pPr algn="l" rtl="0" eaLnBrk="0" fontAlgn="base" hangingPunct="0">
              <a:spcBef>
                <a:spcPct val="0"/>
              </a:spcBef>
              <a:spcAft>
                <a:spcPct val="0"/>
              </a:spcAft>
              <a:defRPr sz="3200" b="1" kern="1200">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2pPr>
            <a:lvl3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3pPr>
            <a:lvl4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4pPr>
            <a:lvl5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5pPr>
            <a:lvl6pPr marL="4572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6pPr>
            <a:lvl7pPr marL="9144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7pPr>
            <a:lvl8pPr marL="13716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8pPr>
            <a:lvl9pPr marL="18288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9pPr>
          </a:lstStyle>
          <a:p>
            <a:pPr>
              <a:buNone/>
            </a:pPr>
            <a:r>
              <a:rPr lang="en-US" i="0" dirty="0" smtClean="0"/>
              <a:t>Visual </a:t>
            </a:r>
            <a:r>
              <a:rPr lang="en-US" i="0" dirty="0"/>
              <a:t>search based on local descriptors</a:t>
            </a:r>
          </a:p>
        </p:txBody>
      </p:sp>
    </p:spTree>
    <p:extLst>
      <p:ext uri="{BB962C8B-B14F-4D97-AF65-F5344CB8AC3E}">
        <p14:creationId xmlns:p14="http://schemas.microsoft.com/office/powerpoint/2010/main" val="5110151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7" presetClass="entr" presetSubtype="0" fill="hold" nodeType="clickEffect">
                                  <p:stCondLst>
                                    <p:cond delay="0"/>
                                  </p:stCondLst>
                                  <p:childTnLst>
                                    <p:set>
                                      <p:cBhvr>
                                        <p:cTn id="6" dur="1" fill="hold">
                                          <p:stCondLst>
                                            <p:cond delay="0"/>
                                          </p:stCondLst>
                                        </p:cTn>
                                        <p:tgtEl>
                                          <p:spTgt spid="322563"/>
                                        </p:tgtEl>
                                        <p:attrNameLst>
                                          <p:attrName>style.visibility</p:attrName>
                                        </p:attrNameLst>
                                      </p:cBhvr>
                                      <p:to>
                                        <p:strVal val="visible"/>
                                      </p:to>
                                    </p:set>
                                    <p:animEffect transition="in" filter="fade">
                                      <p:cBhvr>
                                        <p:cTn id="7" dur="1000"/>
                                        <p:tgtEl>
                                          <p:spTgt spid="322563"/>
                                        </p:tgtEl>
                                      </p:cBhvr>
                                    </p:animEffect>
                                    <p:anim calcmode="lin" valueType="num">
                                      <p:cBhvr>
                                        <p:cTn id="8" dur="1000" fill="hold"/>
                                        <p:tgtEl>
                                          <p:spTgt spid="322563"/>
                                        </p:tgtEl>
                                        <p:attrNameLst>
                                          <p:attrName>ppt_x</p:attrName>
                                        </p:attrNameLst>
                                      </p:cBhvr>
                                      <p:tavLst>
                                        <p:tav tm="0">
                                          <p:val>
                                            <p:strVal val="#ppt_x"/>
                                          </p:val>
                                        </p:tav>
                                        <p:tav tm="100000">
                                          <p:val>
                                            <p:strVal val="#ppt_x"/>
                                          </p:val>
                                        </p:tav>
                                      </p:tavLst>
                                    </p:anim>
                                    <p:anim calcmode="lin" valueType="num">
                                      <p:cBhvr>
                                        <p:cTn id="9" dur="1000" fill="hold"/>
                                        <p:tgtEl>
                                          <p:spTgt spid="322563"/>
                                        </p:tgtEl>
                                        <p:attrNameLst>
                                          <p:attrName>ppt_y</p:attrName>
                                        </p:attrNameLst>
                                      </p:cBhvr>
                                      <p:tavLst>
                                        <p:tav tm="0">
                                          <p:val>
                                            <p:strVal val="#ppt_y-.1"/>
                                          </p:val>
                                        </p:tav>
                                        <p:tav tm="100000">
                                          <p:val>
                                            <p:strVal val="#ppt_y"/>
                                          </p:val>
                                        </p:tav>
                                      </p:tavLst>
                                    </p:anim>
                                  </p:childTnLst>
                                </p:cTn>
                              </p:par>
                            </p:childTnLst>
                          </p:cTn>
                        </p:par>
                        <p:par>
                          <p:cTn id="10" fill="hold" nodeType="afterGroup">
                            <p:stCondLst>
                              <p:cond delay="1000"/>
                            </p:stCondLst>
                            <p:childTnLst>
                              <p:par>
                                <p:cTn id="11" presetID="10" presetClass="entr" presetSubtype="0" fill="hold" nodeType="afterEffect">
                                  <p:stCondLst>
                                    <p:cond delay="0"/>
                                  </p:stCondLst>
                                  <p:childTnLst>
                                    <p:set>
                                      <p:cBhvr>
                                        <p:cTn id="12" dur="1" fill="hold">
                                          <p:stCondLst>
                                            <p:cond delay="0"/>
                                          </p:stCondLst>
                                        </p:cTn>
                                        <p:tgtEl>
                                          <p:spTgt spid="322564"/>
                                        </p:tgtEl>
                                        <p:attrNameLst>
                                          <p:attrName>style.visibility</p:attrName>
                                        </p:attrNameLst>
                                      </p:cBhvr>
                                      <p:to>
                                        <p:strVal val="visible"/>
                                      </p:to>
                                    </p:set>
                                    <p:animEffect transition="in" filter="fade">
                                      <p:cBhvr>
                                        <p:cTn id="13" dur="2000"/>
                                        <p:tgtEl>
                                          <p:spTgt spid="322564"/>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22" presetClass="entr" presetSubtype="8" fill="hold" nodeType="clickEffect">
                                  <p:stCondLst>
                                    <p:cond delay="0"/>
                                  </p:stCondLst>
                                  <p:childTnLst>
                                    <p:set>
                                      <p:cBhvr>
                                        <p:cTn id="17" dur="1" fill="hold">
                                          <p:stCondLst>
                                            <p:cond delay="0"/>
                                          </p:stCondLst>
                                        </p:cTn>
                                        <p:tgtEl>
                                          <p:spTgt spid="322622"/>
                                        </p:tgtEl>
                                        <p:attrNameLst>
                                          <p:attrName>style.visibility</p:attrName>
                                        </p:attrNameLst>
                                      </p:cBhvr>
                                      <p:to>
                                        <p:strVal val="visible"/>
                                      </p:to>
                                    </p:set>
                                    <p:animEffect transition="in" filter="wipe(left)">
                                      <p:cBhvr>
                                        <p:cTn id="18" dur="500"/>
                                        <p:tgtEl>
                                          <p:spTgt spid="322622"/>
                                        </p:tgtEl>
                                      </p:cBhvr>
                                    </p:animEffect>
                                  </p:childTnLst>
                                  <p:subTnLst>
                                    <p:set>
                                      <p:cBhvr override="childStyle">
                                        <p:cTn dur="1" fill="hold" display="0" masterRel="sameClick" afterEffect="1">
                                          <p:stCondLst>
                                            <p:cond evt="end" delay="0">
                                              <p:tn val="16"/>
                                            </p:cond>
                                          </p:stCondLst>
                                        </p:cTn>
                                        <p:tgtEl>
                                          <p:spTgt spid="322622"/>
                                        </p:tgtEl>
                                        <p:attrNameLst>
                                          <p:attrName>style.visibility</p:attrName>
                                        </p:attrNameLst>
                                      </p:cBhvr>
                                      <p:to>
                                        <p:strVal val="hidden"/>
                                      </p:to>
                                    </p:set>
                                  </p:subTnLst>
                                </p:cTn>
                              </p:par>
                            </p:childTnLst>
                          </p:cTn>
                        </p:par>
                        <p:par>
                          <p:cTn id="19" fill="hold" nodeType="afterGroup">
                            <p:stCondLst>
                              <p:cond delay="500"/>
                            </p:stCondLst>
                            <p:childTnLst>
                              <p:par>
                                <p:cTn id="20" presetID="1" presetClass="entr" presetSubtype="0" fill="hold" nodeType="afterEffect">
                                  <p:stCondLst>
                                    <p:cond delay="0"/>
                                  </p:stCondLst>
                                  <p:childTnLst>
                                    <p:set>
                                      <p:cBhvr>
                                        <p:cTn id="21" dur="1" fill="hold">
                                          <p:stCondLst>
                                            <p:cond delay="0"/>
                                          </p:stCondLst>
                                        </p:cTn>
                                        <p:tgtEl>
                                          <p:spTgt spid="322592"/>
                                        </p:tgtEl>
                                        <p:attrNameLst>
                                          <p:attrName>style.visibility</p:attrName>
                                        </p:attrNameLst>
                                      </p:cBhvr>
                                      <p:to>
                                        <p:strVal val="visible"/>
                                      </p:to>
                                    </p:set>
                                  </p:childTnLst>
                                </p:cTn>
                              </p:par>
                            </p:childTnLst>
                          </p:cTn>
                        </p:par>
                        <p:par>
                          <p:cTn id="22" fill="hold" nodeType="afterGroup">
                            <p:stCondLst>
                              <p:cond delay="500"/>
                            </p:stCondLst>
                            <p:childTnLst>
                              <p:par>
                                <p:cTn id="23" presetID="54" presetClass="exit" presetSubtype="0" decel="100000" fill="hold" nodeType="afterEffect">
                                  <p:stCondLst>
                                    <p:cond delay="0"/>
                                  </p:stCondLst>
                                  <p:childTnLst>
                                    <p:anim calcmode="lin" valueType="num">
                                      <p:cBhvr>
                                        <p:cTn id="24" dur="500"/>
                                        <p:tgtEl>
                                          <p:spTgt spid="322563"/>
                                        </p:tgtEl>
                                        <p:attrNameLst>
                                          <p:attrName>ppt_w</p:attrName>
                                        </p:attrNameLst>
                                      </p:cBhvr>
                                      <p:tavLst>
                                        <p:tav tm="0">
                                          <p:val>
                                            <p:strVal val="ppt_w"/>
                                          </p:val>
                                        </p:tav>
                                        <p:tav tm="100000">
                                          <p:val>
                                            <p:strVal val="ppt_w*0.05"/>
                                          </p:val>
                                        </p:tav>
                                      </p:tavLst>
                                    </p:anim>
                                    <p:anim calcmode="lin" valueType="num">
                                      <p:cBhvr>
                                        <p:cTn id="25" dur="500"/>
                                        <p:tgtEl>
                                          <p:spTgt spid="322563"/>
                                        </p:tgtEl>
                                        <p:attrNameLst>
                                          <p:attrName>ppt_h</p:attrName>
                                        </p:attrNameLst>
                                      </p:cBhvr>
                                      <p:tavLst>
                                        <p:tav tm="0">
                                          <p:val>
                                            <p:strVal val="ppt_h"/>
                                          </p:val>
                                        </p:tav>
                                        <p:tav tm="100000">
                                          <p:val>
                                            <p:strVal val="ppt_h"/>
                                          </p:val>
                                        </p:tav>
                                      </p:tavLst>
                                    </p:anim>
                                    <p:anim calcmode="lin" valueType="num">
                                      <p:cBhvr>
                                        <p:cTn id="26" dur="500"/>
                                        <p:tgtEl>
                                          <p:spTgt spid="322563"/>
                                        </p:tgtEl>
                                        <p:attrNameLst>
                                          <p:attrName>ppt_x</p:attrName>
                                        </p:attrNameLst>
                                      </p:cBhvr>
                                      <p:tavLst>
                                        <p:tav tm="0">
                                          <p:val>
                                            <p:strVal val="ppt_x"/>
                                          </p:val>
                                        </p:tav>
                                        <p:tav tm="100000">
                                          <p:val>
                                            <p:strVal val="ppt_x-.2"/>
                                          </p:val>
                                        </p:tav>
                                      </p:tavLst>
                                    </p:anim>
                                    <p:anim calcmode="lin" valueType="num">
                                      <p:cBhvr>
                                        <p:cTn id="27" dur="500"/>
                                        <p:tgtEl>
                                          <p:spTgt spid="322563"/>
                                        </p:tgtEl>
                                        <p:attrNameLst>
                                          <p:attrName>ppt_y</p:attrName>
                                        </p:attrNameLst>
                                      </p:cBhvr>
                                      <p:tavLst>
                                        <p:tav tm="0">
                                          <p:val>
                                            <p:strVal val="ppt_y"/>
                                          </p:val>
                                        </p:tav>
                                        <p:tav tm="100000">
                                          <p:val>
                                            <p:strVal val="ppt_y"/>
                                          </p:val>
                                        </p:tav>
                                      </p:tavLst>
                                    </p:anim>
                                    <p:animEffect transition="out" filter="fade">
                                      <p:cBhvr>
                                        <p:cTn id="28" dur="500"/>
                                        <p:tgtEl>
                                          <p:spTgt spid="322563"/>
                                        </p:tgtEl>
                                      </p:cBhvr>
                                    </p:animEffect>
                                    <p:set>
                                      <p:cBhvr>
                                        <p:cTn id="29" dur="1" fill="hold">
                                          <p:stCondLst>
                                            <p:cond delay="499"/>
                                          </p:stCondLst>
                                        </p:cTn>
                                        <p:tgtEl>
                                          <p:spTgt spid="322563"/>
                                        </p:tgtEl>
                                        <p:attrNameLst>
                                          <p:attrName>style.visibility</p:attrName>
                                        </p:attrNameLst>
                                      </p:cBhvr>
                                      <p:to>
                                        <p:strVal val="hidden"/>
                                      </p:to>
                                    </p:set>
                                  </p:childTnLst>
                                </p:cTn>
                              </p:par>
                              <p:par>
                                <p:cTn id="30" presetID="54" presetClass="exit" presetSubtype="0" decel="100000" fill="hold" nodeType="withEffect">
                                  <p:stCondLst>
                                    <p:cond delay="500"/>
                                  </p:stCondLst>
                                  <p:childTnLst>
                                    <p:anim calcmode="lin" valueType="num">
                                      <p:cBhvr>
                                        <p:cTn id="31" dur="500"/>
                                        <p:tgtEl>
                                          <p:spTgt spid="322564"/>
                                        </p:tgtEl>
                                        <p:attrNameLst>
                                          <p:attrName>ppt_w</p:attrName>
                                        </p:attrNameLst>
                                      </p:cBhvr>
                                      <p:tavLst>
                                        <p:tav tm="0">
                                          <p:val>
                                            <p:strVal val="ppt_w"/>
                                          </p:val>
                                        </p:tav>
                                        <p:tav tm="100000">
                                          <p:val>
                                            <p:strVal val="ppt_w*0.05"/>
                                          </p:val>
                                        </p:tav>
                                      </p:tavLst>
                                    </p:anim>
                                    <p:anim calcmode="lin" valueType="num">
                                      <p:cBhvr>
                                        <p:cTn id="32" dur="500"/>
                                        <p:tgtEl>
                                          <p:spTgt spid="322564"/>
                                        </p:tgtEl>
                                        <p:attrNameLst>
                                          <p:attrName>ppt_h</p:attrName>
                                        </p:attrNameLst>
                                      </p:cBhvr>
                                      <p:tavLst>
                                        <p:tav tm="0">
                                          <p:val>
                                            <p:strVal val="ppt_h"/>
                                          </p:val>
                                        </p:tav>
                                        <p:tav tm="100000">
                                          <p:val>
                                            <p:strVal val="ppt_h"/>
                                          </p:val>
                                        </p:tav>
                                      </p:tavLst>
                                    </p:anim>
                                    <p:anim calcmode="lin" valueType="num">
                                      <p:cBhvr>
                                        <p:cTn id="33" dur="500"/>
                                        <p:tgtEl>
                                          <p:spTgt spid="322564"/>
                                        </p:tgtEl>
                                        <p:attrNameLst>
                                          <p:attrName>ppt_x</p:attrName>
                                        </p:attrNameLst>
                                      </p:cBhvr>
                                      <p:tavLst>
                                        <p:tav tm="0">
                                          <p:val>
                                            <p:strVal val="ppt_x"/>
                                          </p:val>
                                        </p:tav>
                                        <p:tav tm="100000">
                                          <p:val>
                                            <p:strVal val="ppt_x-.2"/>
                                          </p:val>
                                        </p:tav>
                                      </p:tavLst>
                                    </p:anim>
                                    <p:anim calcmode="lin" valueType="num">
                                      <p:cBhvr>
                                        <p:cTn id="34" dur="500"/>
                                        <p:tgtEl>
                                          <p:spTgt spid="322564"/>
                                        </p:tgtEl>
                                        <p:attrNameLst>
                                          <p:attrName>ppt_y</p:attrName>
                                        </p:attrNameLst>
                                      </p:cBhvr>
                                      <p:tavLst>
                                        <p:tav tm="0">
                                          <p:val>
                                            <p:strVal val="ppt_y"/>
                                          </p:val>
                                        </p:tav>
                                        <p:tav tm="100000">
                                          <p:val>
                                            <p:strVal val="ppt_y"/>
                                          </p:val>
                                        </p:tav>
                                      </p:tavLst>
                                    </p:anim>
                                    <p:animEffect transition="out" filter="fade">
                                      <p:cBhvr>
                                        <p:cTn id="35" dur="500"/>
                                        <p:tgtEl>
                                          <p:spTgt spid="322564"/>
                                        </p:tgtEl>
                                      </p:cBhvr>
                                    </p:animEffect>
                                    <p:set>
                                      <p:cBhvr>
                                        <p:cTn id="36" dur="1" fill="hold">
                                          <p:stCondLst>
                                            <p:cond delay="499"/>
                                          </p:stCondLst>
                                        </p:cTn>
                                        <p:tgtEl>
                                          <p:spTgt spid="32256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Slide Number Placeholder 2"/>
          <p:cNvSpPr>
            <a:spLocks noGrp="1"/>
          </p:cNvSpPr>
          <p:nvPr>
            <p:ph type="sldNum" sz="quarter" idx="4294967295"/>
          </p:nvPr>
        </p:nvSpPr>
        <p:spPr>
          <a:xfrm>
            <a:off x="3276600" y="6477000"/>
            <a:ext cx="2133600" cy="365125"/>
          </a:xfrm>
          <a:prstGeom prst="rect">
            <a:avLst/>
          </a:prstGeom>
        </p:spPr>
        <p:txBody>
          <a:bodyPr/>
          <a:lstStyle/>
          <a:p>
            <a:fld id="{023DF3A4-2AE3-1441-BE0A-3880FF1A1232}" type="slidenum">
              <a:rPr lang="en-US" altLang="en-US"/>
              <a:pPr/>
              <a:t>6</a:t>
            </a:fld>
            <a:endParaRPr lang="en-US" altLang="en-US"/>
          </a:p>
        </p:txBody>
      </p:sp>
      <p:pic>
        <p:nvPicPr>
          <p:cNvPr id="324610" name="Picture 2" descr="115_155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1577975"/>
            <a:ext cx="4191000" cy="3146425"/>
          </a:xfrm>
          <a:prstGeom prst="rect">
            <a:avLst/>
          </a:prstGeom>
          <a:noFill/>
          <a:extLst>
            <a:ext uri="{909E8E84-426E-40DD-AFC4-6F175D3DCCD1}">
              <a14:hiddenFill xmlns:a14="http://schemas.microsoft.com/office/drawing/2010/main">
                <a:solidFill>
                  <a:srgbClr val="FFFFFF"/>
                </a:solidFill>
              </a14:hiddenFill>
            </a:ext>
          </a:extLst>
        </p:spPr>
      </p:pic>
      <p:sp>
        <p:nvSpPr>
          <p:cNvPr id="324611" name="Rectangle 3"/>
          <p:cNvSpPr>
            <a:spLocks noChangeArrowheads="1"/>
          </p:cNvSpPr>
          <p:nvPr/>
        </p:nvSpPr>
        <p:spPr bwMode="auto">
          <a:xfrm>
            <a:off x="5029200" y="1577975"/>
            <a:ext cx="3733800" cy="31242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324612" name="Group 4"/>
          <p:cNvGrpSpPr>
            <a:grpSpLocks/>
          </p:cNvGrpSpPr>
          <p:nvPr/>
        </p:nvGrpSpPr>
        <p:grpSpPr bwMode="auto">
          <a:xfrm>
            <a:off x="5635625" y="1917700"/>
            <a:ext cx="2322513" cy="2560638"/>
            <a:chOff x="3550" y="502"/>
            <a:chExt cx="1463" cy="1613"/>
          </a:xfrm>
        </p:grpSpPr>
        <p:sp>
          <p:nvSpPr>
            <p:cNvPr id="324613" name="Oval 5"/>
            <p:cNvSpPr>
              <a:spLocks noChangeArrowheads="1"/>
            </p:cNvSpPr>
            <p:nvPr/>
          </p:nvSpPr>
          <p:spPr bwMode="auto">
            <a:xfrm>
              <a:off x="4235" y="1904"/>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14" name="Oval 6"/>
            <p:cNvSpPr>
              <a:spLocks noChangeArrowheads="1"/>
            </p:cNvSpPr>
            <p:nvPr/>
          </p:nvSpPr>
          <p:spPr bwMode="auto">
            <a:xfrm>
              <a:off x="4304" y="1928"/>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15" name="Oval 7"/>
            <p:cNvSpPr>
              <a:spLocks noChangeArrowheads="1"/>
            </p:cNvSpPr>
            <p:nvPr/>
          </p:nvSpPr>
          <p:spPr bwMode="auto">
            <a:xfrm>
              <a:off x="4441" y="1741"/>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16" name="Oval 8"/>
            <p:cNvSpPr>
              <a:spLocks noChangeArrowheads="1"/>
            </p:cNvSpPr>
            <p:nvPr/>
          </p:nvSpPr>
          <p:spPr bwMode="auto">
            <a:xfrm>
              <a:off x="4258" y="1367"/>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17" name="Oval 9"/>
            <p:cNvSpPr>
              <a:spLocks noChangeArrowheads="1"/>
            </p:cNvSpPr>
            <p:nvPr/>
          </p:nvSpPr>
          <p:spPr bwMode="auto">
            <a:xfrm>
              <a:off x="3870" y="1156"/>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18" name="Oval 10"/>
            <p:cNvSpPr>
              <a:spLocks noChangeArrowheads="1"/>
            </p:cNvSpPr>
            <p:nvPr/>
          </p:nvSpPr>
          <p:spPr bwMode="auto">
            <a:xfrm>
              <a:off x="3573" y="712"/>
              <a:ext cx="22"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19" name="Oval 11"/>
            <p:cNvSpPr>
              <a:spLocks noChangeArrowheads="1"/>
            </p:cNvSpPr>
            <p:nvPr/>
          </p:nvSpPr>
          <p:spPr bwMode="auto">
            <a:xfrm>
              <a:off x="4738" y="899"/>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20" name="Oval 12"/>
            <p:cNvSpPr>
              <a:spLocks noChangeArrowheads="1"/>
            </p:cNvSpPr>
            <p:nvPr/>
          </p:nvSpPr>
          <p:spPr bwMode="auto">
            <a:xfrm>
              <a:off x="4921" y="993"/>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21" name="Oval 13"/>
            <p:cNvSpPr>
              <a:spLocks noChangeArrowheads="1"/>
            </p:cNvSpPr>
            <p:nvPr/>
          </p:nvSpPr>
          <p:spPr bwMode="auto">
            <a:xfrm>
              <a:off x="4441" y="1577"/>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22" name="Oval 14"/>
            <p:cNvSpPr>
              <a:spLocks noChangeArrowheads="1"/>
            </p:cNvSpPr>
            <p:nvPr/>
          </p:nvSpPr>
          <p:spPr bwMode="auto">
            <a:xfrm>
              <a:off x="4510" y="1577"/>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23" name="Oval 15"/>
            <p:cNvSpPr>
              <a:spLocks noChangeArrowheads="1"/>
            </p:cNvSpPr>
            <p:nvPr/>
          </p:nvSpPr>
          <p:spPr bwMode="auto">
            <a:xfrm>
              <a:off x="4190" y="2091"/>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24" name="Oval 16"/>
            <p:cNvSpPr>
              <a:spLocks noChangeArrowheads="1"/>
            </p:cNvSpPr>
            <p:nvPr/>
          </p:nvSpPr>
          <p:spPr bwMode="auto">
            <a:xfrm>
              <a:off x="4990" y="1834"/>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25" name="Oval 17"/>
            <p:cNvSpPr>
              <a:spLocks noChangeArrowheads="1"/>
            </p:cNvSpPr>
            <p:nvPr/>
          </p:nvSpPr>
          <p:spPr bwMode="auto">
            <a:xfrm>
              <a:off x="4327" y="1367"/>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26" name="Oval 18"/>
            <p:cNvSpPr>
              <a:spLocks noChangeArrowheads="1"/>
            </p:cNvSpPr>
            <p:nvPr/>
          </p:nvSpPr>
          <p:spPr bwMode="auto">
            <a:xfrm>
              <a:off x="4007" y="1390"/>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27" name="Oval 19"/>
            <p:cNvSpPr>
              <a:spLocks noChangeArrowheads="1"/>
            </p:cNvSpPr>
            <p:nvPr/>
          </p:nvSpPr>
          <p:spPr bwMode="auto">
            <a:xfrm>
              <a:off x="3550" y="502"/>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24628" name="Group 20"/>
          <p:cNvGrpSpPr>
            <a:grpSpLocks/>
          </p:cNvGrpSpPr>
          <p:nvPr/>
        </p:nvGrpSpPr>
        <p:grpSpPr bwMode="auto">
          <a:xfrm>
            <a:off x="927100" y="1423988"/>
            <a:ext cx="3286125" cy="3281362"/>
            <a:chOff x="584" y="191"/>
            <a:chExt cx="2070" cy="2067"/>
          </a:xfrm>
        </p:grpSpPr>
        <p:sp>
          <p:nvSpPr>
            <p:cNvPr id="324629" name="Oval 21"/>
            <p:cNvSpPr>
              <a:spLocks noChangeArrowheads="1"/>
            </p:cNvSpPr>
            <p:nvPr/>
          </p:nvSpPr>
          <p:spPr bwMode="auto">
            <a:xfrm>
              <a:off x="1503" y="314"/>
              <a:ext cx="348" cy="556"/>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30" name="Oval 22"/>
            <p:cNvSpPr>
              <a:spLocks noChangeArrowheads="1"/>
            </p:cNvSpPr>
            <p:nvPr/>
          </p:nvSpPr>
          <p:spPr bwMode="auto">
            <a:xfrm rot="1683787" flipH="1">
              <a:off x="1934" y="1337"/>
              <a:ext cx="720" cy="406"/>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31" name="Oval 23"/>
            <p:cNvSpPr>
              <a:spLocks noChangeArrowheads="1"/>
            </p:cNvSpPr>
            <p:nvPr/>
          </p:nvSpPr>
          <p:spPr bwMode="auto">
            <a:xfrm rot="613854">
              <a:off x="1952" y="868"/>
              <a:ext cx="281" cy="461"/>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32" name="Oval 24"/>
            <p:cNvSpPr>
              <a:spLocks noChangeArrowheads="1"/>
            </p:cNvSpPr>
            <p:nvPr/>
          </p:nvSpPr>
          <p:spPr bwMode="auto">
            <a:xfrm rot="613854">
              <a:off x="1536" y="1440"/>
              <a:ext cx="336" cy="818"/>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33" name="Oval 25"/>
            <p:cNvSpPr>
              <a:spLocks noChangeArrowheads="1"/>
            </p:cNvSpPr>
            <p:nvPr/>
          </p:nvSpPr>
          <p:spPr bwMode="auto">
            <a:xfrm>
              <a:off x="1056" y="912"/>
              <a:ext cx="528" cy="960"/>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34" name="Oval 26"/>
            <p:cNvSpPr>
              <a:spLocks noChangeArrowheads="1"/>
            </p:cNvSpPr>
            <p:nvPr/>
          </p:nvSpPr>
          <p:spPr bwMode="auto">
            <a:xfrm rot="613854">
              <a:off x="1584" y="720"/>
              <a:ext cx="528" cy="288"/>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35" name="Oval 27"/>
            <p:cNvSpPr>
              <a:spLocks noChangeArrowheads="1"/>
            </p:cNvSpPr>
            <p:nvPr/>
          </p:nvSpPr>
          <p:spPr bwMode="auto">
            <a:xfrm rot="-1205321">
              <a:off x="584" y="958"/>
              <a:ext cx="816" cy="480"/>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36" name="Oval 28"/>
            <p:cNvSpPr>
              <a:spLocks noChangeArrowheads="1"/>
            </p:cNvSpPr>
            <p:nvPr/>
          </p:nvSpPr>
          <p:spPr bwMode="auto">
            <a:xfrm rot="737102">
              <a:off x="713" y="826"/>
              <a:ext cx="672" cy="336"/>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37" name="Oval 29"/>
            <p:cNvSpPr>
              <a:spLocks noChangeArrowheads="1"/>
            </p:cNvSpPr>
            <p:nvPr/>
          </p:nvSpPr>
          <p:spPr bwMode="auto">
            <a:xfrm rot="737102">
              <a:off x="912" y="413"/>
              <a:ext cx="672" cy="336"/>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38" name="Oval 30"/>
            <p:cNvSpPr>
              <a:spLocks noChangeArrowheads="1"/>
            </p:cNvSpPr>
            <p:nvPr/>
          </p:nvSpPr>
          <p:spPr bwMode="auto">
            <a:xfrm rot="20862898" flipH="1">
              <a:off x="1829" y="623"/>
              <a:ext cx="672" cy="384"/>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39" name="Oval 31"/>
            <p:cNvSpPr>
              <a:spLocks noChangeArrowheads="1"/>
            </p:cNvSpPr>
            <p:nvPr/>
          </p:nvSpPr>
          <p:spPr bwMode="auto">
            <a:xfrm rot="737102">
              <a:off x="1525" y="1102"/>
              <a:ext cx="384" cy="432"/>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40" name="Oval 32"/>
            <p:cNvSpPr>
              <a:spLocks noChangeArrowheads="1"/>
            </p:cNvSpPr>
            <p:nvPr/>
          </p:nvSpPr>
          <p:spPr bwMode="auto">
            <a:xfrm rot="737102">
              <a:off x="1727" y="191"/>
              <a:ext cx="432" cy="623"/>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24641" name="Group 33"/>
          <p:cNvGrpSpPr>
            <a:grpSpLocks/>
          </p:cNvGrpSpPr>
          <p:nvPr/>
        </p:nvGrpSpPr>
        <p:grpSpPr bwMode="auto">
          <a:xfrm>
            <a:off x="1600200" y="1951038"/>
            <a:ext cx="6318250" cy="2498725"/>
            <a:chOff x="1008" y="523"/>
            <a:chExt cx="3980" cy="1574"/>
          </a:xfrm>
        </p:grpSpPr>
        <p:sp>
          <p:nvSpPr>
            <p:cNvPr id="324642" name="Line 34"/>
            <p:cNvSpPr>
              <a:spLocks noChangeShapeType="1"/>
            </p:cNvSpPr>
            <p:nvPr/>
          </p:nvSpPr>
          <p:spPr bwMode="auto">
            <a:xfrm>
              <a:off x="2304" y="1536"/>
              <a:ext cx="1880" cy="561"/>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4643" name="Line 35"/>
            <p:cNvSpPr>
              <a:spLocks noChangeShapeType="1"/>
            </p:cNvSpPr>
            <p:nvPr/>
          </p:nvSpPr>
          <p:spPr bwMode="auto">
            <a:xfrm>
              <a:off x="1680" y="1824"/>
              <a:ext cx="2619" cy="113"/>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4644" name="Line 36"/>
            <p:cNvSpPr>
              <a:spLocks noChangeShapeType="1"/>
            </p:cNvSpPr>
            <p:nvPr/>
          </p:nvSpPr>
          <p:spPr bwMode="auto">
            <a:xfrm>
              <a:off x="1296" y="1392"/>
              <a:ext cx="3692" cy="449"/>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4645" name="Line 37"/>
            <p:cNvSpPr>
              <a:spLocks noChangeShapeType="1"/>
            </p:cNvSpPr>
            <p:nvPr/>
          </p:nvSpPr>
          <p:spPr bwMode="auto">
            <a:xfrm>
              <a:off x="1008" y="1200"/>
              <a:ext cx="3504" cy="384"/>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4646" name="Line 38"/>
            <p:cNvSpPr>
              <a:spLocks noChangeShapeType="1"/>
            </p:cNvSpPr>
            <p:nvPr/>
          </p:nvSpPr>
          <p:spPr bwMode="auto">
            <a:xfrm>
              <a:off x="1044" y="981"/>
              <a:ext cx="3273" cy="392"/>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4647" name="Line 39"/>
            <p:cNvSpPr>
              <a:spLocks noChangeShapeType="1"/>
            </p:cNvSpPr>
            <p:nvPr/>
          </p:nvSpPr>
          <p:spPr bwMode="auto">
            <a:xfrm>
              <a:off x="1728" y="1344"/>
              <a:ext cx="2282" cy="67"/>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4648" name="Line 40"/>
            <p:cNvSpPr>
              <a:spLocks noChangeShapeType="1"/>
            </p:cNvSpPr>
            <p:nvPr/>
          </p:nvSpPr>
          <p:spPr bwMode="auto">
            <a:xfrm>
              <a:off x="2112" y="1104"/>
              <a:ext cx="2319" cy="646"/>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4649" name="Line 41"/>
            <p:cNvSpPr>
              <a:spLocks noChangeShapeType="1"/>
            </p:cNvSpPr>
            <p:nvPr/>
          </p:nvSpPr>
          <p:spPr bwMode="auto">
            <a:xfrm>
              <a:off x="1248" y="576"/>
              <a:ext cx="2618" cy="590"/>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4650" name="Line 42"/>
            <p:cNvSpPr>
              <a:spLocks noChangeShapeType="1"/>
            </p:cNvSpPr>
            <p:nvPr/>
          </p:nvSpPr>
          <p:spPr bwMode="auto">
            <a:xfrm>
              <a:off x="1680" y="576"/>
              <a:ext cx="3245" cy="435"/>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4651" name="Line 43"/>
            <p:cNvSpPr>
              <a:spLocks noChangeShapeType="1"/>
            </p:cNvSpPr>
            <p:nvPr/>
          </p:nvSpPr>
          <p:spPr bwMode="auto">
            <a:xfrm flipV="1">
              <a:off x="2160" y="727"/>
              <a:ext cx="1411" cy="89"/>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4652" name="Line 44"/>
            <p:cNvSpPr>
              <a:spLocks noChangeShapeType="1"/>
            </p:cNvSpPr>
            <p:nvPr/>
          </p:nvSpPr>
          <p:spPr bwMode="auto">
            <a:xfrm flipV="1">
              <a:off x="1920" y="523"/>
              <a:ext cx="1639" cy="5"/>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24653" name="Line 45"/>
            <p:cNvSpPr>
              <a:spLocks noChangeShapeType="1"/>
            </p:cNvSpPr>
            <p:nvPr/>
          </p:nvSpPr>
          <p:spPr bwMode="auto">
            <a:xfrm>
              <a:off x="1824" y="864"/>
              <a:ext cx="2921" cy="50"/>
            </a:xfrm>
            <a:prstGeom prst="line">
              <a:avLst/>
            </a:prstGeom>
            <a:noFill/>
            <a:ln w="38100">
              <a:solidFill>
                <a:srgbClr val="80008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24654" name="Group 46"/>
          <p:cNvGrpSpPr>
            <a:grpSpLocks/>
          </p:cNvGrpSpPr>
          <p:nvPr/>
        </p:nvGrpSpPr>
        <p:grpSpPr bwMode="auto">
          <a:xfrm>
            <a:off x="5562600" y="1958975"/>
            <a:ext cx="3011488" cy="2671763"/>
            <a:chOff x="3504" y="525"/>
            <a:chExt cx="1897" cy="1683"/>
          </a:xfrm>
        </p:grpSpPr>
        <p:sp>
          <p:nvSpPr>
            <p:cNvPr id="324655" name="Oval 47"/>
            <p:cNvSpPr>
              <a:spLocks noChangeArrowheads="1"/>
            </p:cNvSpPr>
            <p:nvPr/>
          </p:nvSpPr>
          <p:spPr bwMode="auto">
            <a:xfrm>
              <a:off x="3870" y="1250"/>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56" name="Oval 48"/>
            <p:cNvSpPr>
              <a:spLocks noChangeArrowheads="1"/>
            </p:cNvSpPr>
            <p:nvPr/>
          </p:nvSpPr>
          <p:spPr bwMode="auto">
            <a:xfrm>
              <a:off x="3915" y="1203"/>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57" name="Oval 49"/>
            <p:cNvSpPr>
              <a:spLocks noChangeArrowheads="1"/>
            </p:cNvSpPr>
            <p:nvPr/>
          </p:nvSpPr>
          <p:spPr bwMode="auto">
            <a:xfrm>
              <a:off x="4167" y="1951"/>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58" name="Oval 50"/>
            <p:cNvSpPr>
              <a:spLocks noChangeArrowheads="1"/>
            </p:cNvSpPr>
            <p:nvPr/>
          </p:nvSpPr>
          <p:spPr bwMode="auto">
            <a:xfrm>
              <a:off x="4281" y="1787"/>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59" name="Oval 51"/>
            <p:cNvSpPr>
              <a:spLocks noChangeArrowheads="1"/>
            </p:cNvSpPr>
            <p:nvPr/>
          </p:nvSpPr>
          <p:spPr bwMode="auto">
            <a:xfrm>
              <a:off x="4304" y="2068"/>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60" name="Oval 52"/>
            <p:cNvSpPr>
              <a:spLocks noChangeArrowheads="1"/>
            </p:cNvSpPr>
            <p:nvPr/>
          </p:nvSpPr>
          <p:spPr bwMode="auto">
            <a:xfrm>
              <a:off x="4075" y="2044"/>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61" name="Oval 53"/>
            <p:cNvSpPr>
              <a:spLocks noChangeArrowheads="1"/>
            </p:cNvSpPr>
            <p:nvPr/>
          </p:nvSpPr>
          <p:spPr bwMode="auto">
            <a:xfrm>
              <a:off x="4235" y="1554"/>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62" name="Oval 54"/>
            <p:cNvSpPr>
              <a:spLocks noChangeArrowheads="1"/>
            </p:cNvSpPr>
            <p:nvPr/>
          </p:nvSpPr>
          <p:spPr bwMode="auto">
            <a:xfrm>
              <a:off x="4647" y="1671"/>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63" name="Oval 55"/>
            <p:cNvSpPr>
              <a:spLocks noChangeArrowheads="1"/>
            </p:cNvSpPr>
            <p:nvPr/>
          </p:nvSpPr>
          <p:spPr bwMode="auto">
            <a:xfrm>
              <a:off x="4944" y="1647"/>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64" name="Oval 56"/>
            <p:cNvSpPr>
              <a:spLocks noChangeArrowheads="1"/>
            </p:cNvSpPr>
            <p:nvPr/>
          </p:nvSpPr>
          <p:spPr bwMode="auto">
            <a:xfrm>
              <a:off x="4350" y="1460"/>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65" name="Oval 57"/>
            <p:cNvSpPr>
              <a:spLocks noChangeArrowheads="1"/>
            </p:cNvSpPr>
            <p:nvPr/>
          </p:nvSpPr>
          <p:spPr bwMode="auto">
            <a:xfrm>
              <a:off x="3824" y="1320"/>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66" name="Oval 58"/>
            <p:cNvSpPr>
              <a:spLocks noChangeArrowheads="1"/>
            </p:cNvSpPr>
            <p:nvPr/>
          </p:nvSpPr>
          <p:spPr bwMode="auto">
            <a:xfrm>
              <a:off x="4007" y="1110"/>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67" name="Oval 59"/>
            <p:cNvSpPr>
              <a:spLocks noChangeArrowheads="1"/>
            </p:cNvSpPr>
            <p:nvPr/>
          </p:nvSpPr>
          <p:spPr bwMode="auto">
            <a:xfrm>
              <a:off x="4030" y="899"/>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68" name="Oval 60"/>
            <p:cNvSpPr>
              <a:spLocks noChangeArrowheads="1"/>
            </p:cNvSpPr>
            <p:nvPr/>
          </p:nvSpPr>
          <p:spPr bwMode="auto">
            <a:xfrm>
              <a:off x="4258" y="1273"/>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69" name="Oval 61"/>
            <p:cNvSpPr>
              <a:spLocks noChangeArrowheads="1"/>
            </p:cNvSpPr>
            <p:nvPr/>
          </p:nvSpPr>
          <p:spPr bwMode="auto">
            <a:xfrm>
              <a:off x="4624" y="1227"/>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70" name="Oval 62"/>
            <p:cNvSpPr>
              <a:spLocks noChangeArrowheads="1"/>
            </p:cNvSpPr>
            <p:nvPr/>
          </p:nvSpPr>
          <p:spPr bwMode="auto">
            <a:xfrm>
              <a:off x="4578" y="923"/>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71" name="Oval 63"/>
            <p:cNvSpPr>
              <a:spLocks noChangeArrowheads="1"/>
            </p:cNvSpPr>
            <p:nvPr/>
          </p:nvSpPr>
          <p:spPr bwMode="auto">
            <a:xfrm>
              <a:off x="3710" y="525"/>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72" name="Oval 64"/>
            <p:cNvSpPr>
              <a:spLocks noChangeArrowheads="1"/>
            </p:cNvSpPr>
            <p:nvPr/>
          </p:nvSpPr>
          <p:spPr bwMode="auto">
            <a:xfrm>
              <a:off x="4670" y="666"/>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73" name="Oval 65"/>
            <p:cNvSpPr>
              <a:spLocks noChangeArrowheads="1"/>
            </p:cNvSpPr>
            <p:nvPr/>
          </p:nvSpPr>
          <p:spPr bwMode="auto">
            <a:xfrm>
              <a:off x="4578" y="572"/>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74" name="Oval 66"/>
            <p:cNvSpPr>
              <a:spLocks noChangeArrowheads="1"/>
            </p:cNvSpPr>
            <p:nvPr/>
          </p:nvSpPr>
          <p:spPr bwMode="auto">
            <a:xfrm>
              <a:off x="5104" y="853"/>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75" name="Oval 67"/>
            <p:cNvSpPr>
              <a:spLocks noChangeArrowheads="1"/>
            </p:cNvSpPr>
            <p:nvPr/>
          </p:nvSpPr>
          <p:spPr bwMode="auto">
            <a:xfrm>
              <a:off x="5081" y="1133"/>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76" name="Oval 68"/>
            <p:cNvSpPr>
              <a:spLocks noChangeArrowheads="1"/>
            </p:cNvSpPr>
            <p:nvPr/>
          </p:nvSpPr>
          <p:spPr bwMode="auto">
            <a:xfrm>
              <a:off x="5378" y="1203"/>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77" name="Oval 69"/>
            <p:cNvSpPr>
              <a:spLocks noChangeArrowheads="1"/>
            </p:cNvSpPr>
            <p:nvPr/>
          </p:nvSpPr>
          <p:spPr bwMode="auto">
            <a:xfrm>
              <a:off x="5333" y="946"/>
              <a:ext cx="22"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78" name="Oval 70"/>
            <p:cNvSpPr>
              <a:spLocks noChangeArrowheads="1"/>
            </p:cNvSpPr>
            <p:nvPr/>
          </p:nvSpPr>
          <p:spPr bwMode="auto">
            <a:xfrm>
              <a:off x="4258" y="2185"/>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79" name="Oval 71"/>
            <p:cNvSpPr>
              <a:spLocks noChangeArrowheads="1"/>
            </p:cNvSpPr>
            <p:nvPr/>
          </p:nvSpPr>
          <p:spPr bwMode="auto">
            <a:xfrm>
              <a:off x="4030" y="759"/>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80" name="Oval 72"/>
            <p:cNvSpPr>
              <a:spLocks noChangeArrowheads="1"/>
            </p:cNvSpPr>
            <p:nvPr/>
          </p:nvSpPr>
          <p:spPr bwMode="auto">
            <a:xfrm>
              <a:off x="3504" y="596"/>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81" name="Oval 73"/>
            <p:cNvSpPr>
              <a:spLocks noChangeArrowheads="1"/>
            </p:cNvSpPr>
            <p:nvPr/>
          </p:nvSpPr>
          <p:spPr bwMode="auto">
            <a:xfrm>
              <a:off x="4533" y="1320"/>
              <a:ext cx="22"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82" name="Oval 74"/>
            <p:cNvSpPr>
              <a:spLocks noChangeArrowheads="1"/>
            </p:cNvSpPr>
            <p:nvPr/>
          </p:nvSpPr>
          <p:spPr bwMode="auto">
            <a:xfrm>
              <a:off x="4533" y="1086"/>
              <a:ext cx="22"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83" name="Oval 75"/>
            <p:cNvSpPr>
              <a:spLocks noChangeArrowheads="1"/>
            </p:cNvSpPr>
            <p:nvPr/>
          </p:nvSpPr>
          <p:spPr bwMode="auto">
            <a:xfrm>
              <a:off x="4578" y="1156"/>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sp>
        <p:nvSpPr>
          <p:cNvPr id="77" name="Title 1"/>
          <p:cNvSpPr txBox="1">
            <a:spLocks/>
          </p:cNvSpPr>
          <p:nvPr/>
        </p:nvSpPr>
        <p:spPr>
          <a:xfrm>
            <a:off x="-1" y="0"/>
            <a:ext cx="8215313" cy="914400"/>
          </a:xfrm>
          <a:prstGeom prst="rect">
            <a:avLst/>
          </a:prstGeom>
        </p:spPr>
        <p:txBody>
          <a:bodyPr/>
          <a:lstStyle>
            <a:lvl1pPr algn="l" rtl="0" eaLnBrk="0" fontAlgn="base" hangingPunct="0">
              <a:spcBef>
                <a:spcPct val="0"/>
              </a:spcBef>
              <a:spcAft>
                <a:spcPct val="0"/>
              </a:spcAft>
              <a:defRPr sz="3200" b="1" kern="1200">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2pPr>
            <a:lvl3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3pPr>
            <a:lvl4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4pPr>
            <a:lvl5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5pPr>
            <a:lvl6pPr marL="4572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6pPr>
            <a:lvl7pPr marL="9144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7pPr>
            <a:lvl8pPr marL="13716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8pPr>
            <a:lvl9pPr marL="18288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9pPr>
          </a:lstStyle>
          <a:p>
            <a:pPr>
              <a:buNone/>
            </a:pPr>
            <a:r>
              <a:rPr lang="en-US" i="0" smtClean="0"/>
              <a:t>Visual </a:t>
            </a:r>
            <a:r>
              <a:rPr lang="en-US" i="0"/>
              <a:t>search based on local descriptors</a:t>
            </a:r>
            <a:endParaRPr lang="en-US" i="0" dirty="0"/>
          </a:p>
        </p:txBody>
      </p:sp>
    </p:spTree>
    <p:extLst>
      <p:ext uri="{BB962C8B-B14F-4D97-AF65-F5344CB8AC3E}">
        <p14:creationId xmlns:p14="http://schemas.microsoft.com/office/powerpoint/2010/main" val="111012107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7" presetClass="entr" presetSubtype="0" fill="hold" nodeType="afterEffect">
                                  <p:stCondLst>
                                    <p:cond delay="0"/>
                                  </p:stCondLst>
                                  <p:childTnLst>
                                    <p:set>
                                      <p:cBhvr>
                                        <p:cTn id="6" dur="1" fill="hold">
                                          <p:stCondLst>
                                            <p:cond delay="0"/>
                                          </p:stCondLst>
                                        </p:cTn>
                                        <p:tgtEl>
                                          <p:spTgt spid="324610"/>
                                        </p:tgtEl>
                                        <p:attrNameLst>
                                          <p:attrName>style.visibility</p:attrName>
                                        </p:attrNameLst>
                                      </p:cBhvr>
                                      <p:to>
                                        <p:strVal val="visible"/>
                                      </p:to>
                                    </p:set>
                                    <p:animEffect transition="in" filter="fade">
                                      <p:cBhvr>
                                        <p:cTn id="7" dur="1000"/>
                                        <p:tgtEl>
                                          <p:spTgt spid="324610"/>
                                        </p:tgtEl>
                                      </p:cBhvr>
                                    </p:animEffect>
                                    <p:anim calcmode="lin" valueType="num">
                                      <p:cBhvr>
                                        <p:cTn id="8" dur="1000" fill="hold"/>
                                        <p:tgtEl>
                                          <p:spTgt spid="324610"/>
                                        </p:tgtEl>
                                        <p:attrNameLst>
                                          <p:attrName>ppt_x</p:attrName>
                                        </p:attrNameLst>
                                      </p:cBhvr>
                                      <p:tavLst>
                                        <p:tav tm="0">
                                          <p:val>
                                            <p:strVal val="#ppt_x"/>
                                          </p:val>
                                        </p:tav>
                                        <p:tav tm="100000">
                                          <p:val>
                                            <p:strVal val="#ppt_x"/>
                                          </p:val>
                                        </p:tav>
                                      </p:tavLst>
                                    </p:anim>
                                    <p:anim calcmode="lin" valueType="num">
                                      <p:cBhvr>
                                        <p:cTn id="9" dur="1000" fill="hold"/>
                                        <p:tgtEl>
                                          <p:spTgt spid="324610"/>
                                        </p:tgtEl>
                                        <p:attrNameLst>
                                          <p:attrName>ppt_y</p:attrName>
                                        </p:attrNameLst>
                                      </p:cBhvr>
                                      <p:tavLst>
                                        <p:tav tm="0">
                                          <p:val>
                                            <p:strVal val="#ppt_y-.1"/>
                                          </p:val>
                                        </p:tav>
                                        <p:tav tm="100000">
                                          <p:val>
                                            <p:strVal val="#ppt_y"/>
                                          </p:val>
                                        </p:tav>
                                      </p:tavLst>
                                    </p:anim>
                                  </p:childTnLst>
                                </p:cTn>
                              </p:par>
                            </p:childTnLst>
                          </p:cTn>
                        </p:par>
                        <p:par>
                          <p:cTn id="10" fill="hold" nodeType="afterGroup">
                            <p:stCondLst>
                              <p:cond delay="1000"/>
                            </p:stCondLst>
                            <p:childTnLst>
                              <p:par>
                                <p:cTn id="11" presetID="10" presetClass="entr" presetSubtype="0" fill="hold" nodeType="afterEffect">
                                  <p:stCondLst>
                                    <p:cond delay="0"/>
                                  </p:stCondLst>
                                  <p:childTnLst>
                                    <p:set>
                                      <p:cBhvr>
                                        <p:cTn id="12" dur="1" fill="hold">
                                          <p:stCondLst>
                                            <p:cond delay="0"/>
                                          </p:stCondLst>
                                        </p:cTn>
                                        <p:tgtEl>
                                          <p:spTgt spid="324628"/>
                                        </p:tgtEl>
                                        <p:attrNameLst>
                                          <p:attrName>style.visibility</p:attrName>
                                        </p:attrNameLst>
                                      </p:cBhvr>
                                      <p:to>
                                        <p:strVal val="visible"/>
                                      </p:to>
                                    </p:set>
                                    <p:animEffect transition="in" filter="fade">
                                      <p:cBhvr>
                                        <p:cTn id="13" dur="2000"/>
                                        <p:tgtEl>
                                          <p:spTgt spid="324628"/>
                                        </p:tgtEl>
                                      </p:cBhvr>
                                    </p:animEffect>
                                  </p:childTnLst>
                                </p:cTn>
                              </p:par>
                            </p:childTnLst>
                          </p:cTn>
                        </p:par>
                        <p:par>
                          <p:cTn id="14" fill="hold" nodeType="afterGroup">
                            <p:stCondLst>
                              <p:cond delay="3000"/>
                            </p:stCondLst>
                            <p:childTnLst>
                              <p:par>
                                <p:cTn id="15" presetID="22" presetClass="entr" presetSubtype="8" fill="hold" nodeType="afterEffect">
                                  <p:stCondLst>
                                    <p:cond delay="0"/>
                                  </p:stCondLst>
                                  <p:childTnLst>
                                    <p:set>
                                      <p:cBhvr>
                                        <p:cTn id="16" dur="1" fill="hold">
                                          <p:stCondLst>
                                            <p:cond delay="0"/>
                                          </p:stCondLst>
                                        </p:cTn>
                                        <p:tgtEl>
                                          <p:spTgt spid="324641"/>
                                        </p:tgtEl>
                                        <p:attrNameLst>
                                          <p:attrName>style.visibility</p:attrName>
                                        </p:attrNameLst>
                                      </p:cBhvr>
                                      <p:to>
                                        <p:strVal val="visible"/>
                                      </p:to>
                                    </p:set>
                                    <p:animEffect transition="in" filter="wipe(left)">
                                      <p:cBhvr>
                                        <p:cTn id="17" dur="500"/>
                                        <p:tgtEl>
                                          <p:spTgt spid="324641"/>
                                        </p:tgtEl>
                                      </p:cBhvr>
                                    </p:animEffect>
                                  </p:childTnLst>
                                  <p:subTnLst>
                                    <p:set>
                                      <p:cBhvr override="childStyle">
                                        <p:cTn dur="1" fill="hold" display="0" masterRel="sameClick" afterEffect="1">
                                          <p:stCondLst>
                                            <p:cond evt="end" delay="0">
                                              <p:tn val="15"/>
                                            </p:cond>
                                          </p:stCondLst>
                                        </p:cTn>
                                        <p:tgtEl>
                                          <p:spTgt spid="324641"/>
                                        </p:tgtEl>
                                        <p:attrNameLst>
                                          <p:attrName>style.visibility</p:attrName>
                                        </p:attrNameLst>
                                      </p:cBhvr>
                                      <p:to>
                                        <p:strVal val="hidden"/>
                                      </p:to>
                                    </p:set>
                                  </p:subTnLst>
                                </p:cTn>
                              </p:par>
                            </p:childTnLst>
                          </p:cTn>
                        </p:par>
                        <p:par>
                          <p:cTn id="18" fill="hold" nodeType="afterGroup">
                            <p:stCondLst>
                              <p:cond delay="3500"/>
                            </p:stCondLst>
                            <p:childTnLst>
                              <p:par>
                                <p:cTn id="19" presetID="1" presetClass="entr" presetSubtype="0" fill="hold" nodeType="afterEffect">
                                  <p:stCondLst>
                                    <p:cond delay="0"/>
                                  </p:stCondLst>
                                  <p:childTnLst>
                                    <p:set>
                                      <p:cBhvr>
                                        <p:cTn id="20" dur="1" fill="hold">
                                          <p:stCondLst>
                                            <p:cond delay="0"/>
                                          </p:stCondLst>
                                        </p:cTn>
                                        <p:tgtEl>
                                          <p:spTgt spid="324612"/>
                                        </p:tgtEl>
                                        <p:attrNameLst>
                                          <p:attrName>style.visibility</p:attrName>
                                        </p:attrNameLst>
                                      </p:cBhvr>
                                      <p:to>
                                        <p:strVal val="visible"/>
                                      </p:to>
                                    </p:set>
                                  </p:childTnLst>
                                </p:cTn>
                              </p:par>
                            </p:childTnLst>
                          </p:cTn>
                        </p:par>
                        <p:par>
                          <p:cTn id="21" fill="hold" nodeType="afterGroup">
                            <p:stCondLst>
                              <p:cond delay="3500"/>
                            </p:stCondLst>
                            <p:childTnLst>
                              <p:par>
                                <p:cTn id="22" presetID="54" presetClass="exit" presetSubtype="0" decel="100000" fill="hold" nodeType="afterEffect">
                                  <p:stCondLst>
                                    <p:cond delay="0"/>
                                  </p:stCondLst>
                                  <p:childTnLst>
                                    <p:anim calcmode="lin" valueType="num">
                                      <p:cBhvr>
                                        <p:cTn id="23" dur="500"/>
                                        <p:tgtEl>
                                          <p:spTgt spid="324610"/>
                                        </p:tgtEl>
                                        <p:attrNameLst>
                                          <p:attrName>ppt_w</p:attrName>
                                        </p:attrNameLst>
                                      </p:cBhvr>
                                      <p:tavLst>
                                        <p:tav tm="0">
                                          <p:val>
                                            <p:strVal val="ppt_w"/>
                                          </p:val>
                                        </p:tav>
                                        <p:tav tm="100000">
                                          <p:val>
                                            <p:strVal val="ppt_w*0.05"/>
                                          </p:val>
                                        </p:tav>
                                      </p:tavLst>
                                    </p:anim>
                                    <p:anim calcmode="lin" valueType="num">
                                      <p:cBhvr>
                                        <p:cTn id="24" dur="500"/>
                                        <p:tgtEl>
                                          <p:spTgt spid="324610"/>
                                        </p:tgtEl>
                                        <p:attrNameLst>
                                          <p:attrName>ppt_h</p:attrName>
                                        </p:attrNameLst>
                                      </p:cBhvr>
                                      <p:tavLst>
                                        <p:tav tm="0">
                                          <p:val>
                                            <p:strVal val="ppt_h"/>
                                          </p:val>
                                        </p:tav>
                                        <p:tav tm="100000">
                                          <p:val>
                                            <p:strVal val="ppt_h"/>
                                          </p:val>
                                        </p:tav>
                                      </p:tavLst>
                                    </p:anim>
                                    <p:anim calcmode="lin" valueType="num">
                                      <p:cBhvr>
                                        <p:cTn id="25" dur="500"/>
                                        <p:tgtEl>
                                          <p:spTgt spid="324610"/>
                                        </p:tgtEl>
                                        <p:attrNameLst>
                                          <p:attrName>ppt_x</p:attrName>
                                        </p:attrNameLst>
                                      </p:cBhvr>
                                      <p:tavLst>
                                        <p:tav tm="0">
                                          <p:val>
                                            <p:strVal val="ppt_x"/>
                                          </p:val>
                                        </p:tav>
                                        <p:tav tm="100000">
                                          <p:val>
                                            <p:strVal val="ppt_x-.2"/>
                                          </p:val>
                                        </p:tav>
                                      </p:tavLst>
                                    </p:anim>
                                    <p:anim calcmode="lin" valueType="num">
                                      <p:cBhvr>
                                        <p:cTn id="26" dur="500"/>
                                        <p:tgtEl>
                                          <p:spTgt spid="324610"/>
                                        </p:tgtEl>
                                        <p:attrNameLst>
                                          <p:attrName>ppt_y</p:attrName>
                                        </p:attrNameLst>
                                      </p:cBhvr>
                                      <p:tavLst>
                                        <p:tav tm="0">
                                          <p:val>
                                            <p:strVal val="ppt_y"/>
                                          </p:val>
                                        </p:tav>
                                        <p:tav tm="100000">
                                          <p:val>
                                            <p:strVal val="ppt_y"/>
                                          </p:val>
                                        </p:tav>
                                      </p:tavLst>
                                    </p:anim>
                                    <p:animEffect transition="out" filter="fade">
                                      <p:cBhvr>
                                        <p:cTn id="27" dur="500"/>
                                        <p:tgtEl>
                                          <p:spTgt spid="324610"/>
                                        </p:tgtEl>
                                      </p:cBhvr>
                                    </p:animEffect>
                                    <p:set>
                                      <p:cBhvr>
                                        <p:cTn id="28" dur="1" fill="hold">
                                          <p:stCondLst>
                                            <p:cond delay="499"/>
                                          </p:stCondLst>
                                        </p:cTn>
                                        <p:tgtEl>
                                          <p:spTgt spid="324610"/>
                                        </p:tgtEl>
                                        <p:attrNameLst>
                                          <p:attrName>style.visibility</p:attrName>
                                        </p:attrNameLst>
                                      </p:cBhvr>
                                      <p:to>
                                        <p:strVal val="hidden"/>
                                      </p:to>
                                    </p:set>
                                  </p:childTnLst>
                                </p:cTn>
                              </p:par>
                              <p:par>
                                <p:cTn id="29" presetID="54" presetClass="exit" presetSubtype="0" decel="100000" fill="hold" nodeType="withEffect">
                                  <p:stCondLst>
                                    <p:cond delay="0"/>
                                  </p:stCondLst>
                                  <p:childTnLst>
                                    <p:anim calcmode="lin" valueType="num">
                                      <p:cBhvr>
                                        <p:cTn id="30" dur="500"/>
                                        <p:tgtEl>
                                          <p:spTgt spid="324628"/>
                                        </p:tgtEl>
                                        <p:attrNameLst>
                                          <p:attrName>ppt_w</p:attrName>
                                        </p:attrNameLst>
                                      </p:cBhvr>
                                      <p:tavLst>
                                        <p:tav tm="0">
                                          <p:val>
                                            <p:strVal val="ppt_w"/>
                                          </p:val>
                                        </p:tav>
                                        <p:tav tm="100000">
                                          <p:val>
                                            <p:strVal val="ppt_w*0.05"/>
                                          </p:val>
                                        </p:tav>
                                      </p:tavLst>
                                    </p:anim>
                                    <p:anim calcmode="lin" valueType="num">
                                      <p:cBhvr>
                                        <p:cTn id="31" dur="500"/>
                                        <p:tgtEl>
                                          <p:spTgt spid="324628"/>
                                        </p:tgtEl>
                                        <p:attrNameLst>
                                          <p:attrName>ppt_h</p:attrName>
                                        </p:attrNameLst>
                                      </p:cBhvr>
                                      <p:tavLst>
                                        <p:tav tm="0">
                                          <p:val>
                                            <p:strVal val="ppt_h"/>
                                          </p:val>
                                        </p:tav>
                                        <p:tav tm="100000">
                                          <p:val>
                                            <p:strVal val="ppt_h"/>
                                          </p:val>
                                        </p:tav>
                                      </p:tavLst>
                                    </p:anim>
                                    <p:anim calcmode="lin" valueType="num">
                                      <p:cBhvr>
                                        <p:cTn id="32" dur="500"/>
                                        <p:tgtEl>
                                          <p:spTgt spid="324628"/>
                                        </p:tgtEl>
                                        <p:attrNameLst>
                                          <p:attrName>ppt_x</p:attrName>
                                        </p:attrNameLst>
                                      </p:cBhvr>
                                      <p:tavLst>
                                        <p:tav tm="0">
                                          <p:val>
                                            <p:strVal val="ppt_x"/>
                                          </p:val>
                                        </p:tav>
                                        <p:tav tm="100000">
                                          <p:val>
                                            <p:strVal val="ppt_x-.2"/>
                                          </p:val>
                                        </p:tav>
                                      </p:tavLst>
                                    </p:anim>
                                    <p:anim calcmode="lin" valueType="num">
                                      <p:cBhvr>
                                        <p:cTn id="33" dur="500"/>
                                        <p:tgtEl>
                                          <p:spTgt spid="324628"/>
                                        </p:tgtEl>
                                        <p:attrNameLst>
                                          <p:attrName>ppt_y</p:attrName>
                                        </p:attrNameLst>
                                      </p:cBhvr>
                                      <p:tavLst>
                                        <p:tav tm="0">
                                          <p:val>
                                            <p:strVal val="ppt_y"/>
                                          </p:val>
                                        </p:tav>
                                        <p:tav tm="100000">
                                          <p:val>
                                            <p:strVal val="ppt_y"/>
                                          </p:val>
                                        </p:tav>
                                      </p:tavLst>
                                    </p:anim>
                                    <p:animEffect transition="out" filter="fade">
                                      <p:cBhvr>
                                        <p:cTn id="34" dur="500"/>
                                        <p:tgtEl>
                                          <p:spTgt spid="324628"/>
                                        </p:tgtEl>
                                      </p:cBhvr>
                                    </p:animEffect>
                                    <p:set>
                                      <p:cBhvr>
                                        <p:cTn id="35" dur="1" fill="hold">
                                          <p:stCondLst>
                                            <p:cond delay="499"/>
                                          </p:stCondLst>
                                        </p:cTn>
                                        <p:tgtEl>
                                          <p:spTgt spid="32462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lide Number Placeholder 2"/>
          <p:cNvSpPr>
            <a:spLocks noGrp="1"/>
          </p:cNvSpPr>
          <p:nvPr>
            <p:ph type="sldNum" sz="quarter" idx="4294967295"/>
          </p:nvPr>
        </p:nvSpPr>
        <p:spPr>
          <a:xfrm>
            <a:off x="3276600" y="6477000"/>
            <a:ext cx="2133600" cy="365125"/>
          </a:xfrm>
          <a:prstGeom prst="rect">
            <a:avLst/>
          </a:prstGeom>
        </p:spPr>
        <p:txBody>
          <a:bodyPr/>
          <a:lstStyle/>
          <a:p>
            <a:fld id="{F226298D-770C-524E-8AF2-D0FC75D3EFA0}" type="slidenum">
              <a:rPr lang="en-US" altLang="en-US"/>
              <a:pPr/>
              <a:t>7</a:t>
            </a:fld>
            <a:endParaRPr lang="en-US" altLang="en-US"/>
          </a:p>
        </p:txBody>
      </p:sp>
      <p:grpSp>
        <p:nvGrpSpPr>
          <p:cNvPr id="334850" name="Group 2"/>
          <p:cNvGrpSpPr>
            <a:grpSpLocks/>
          </p:cNvGrpSpPr>
          <p:nvPr/>
        </p:nvGrpSpPr>
        <p:grpSpPr bwMode="auto">
          <a:xfrm>
            <a:off x="5029200" y="1562100"/>
            <a:ext cx="3733800" cy="3124200"/>
            <a:chOff x="3168" y="288"/>
            <a:chExt cx="2352" cy="1968"/>
          </a:xfrm>
        </p:grpSpPr>
        <p:sp>
          <p:nvSpPr>
            <p:cNvPr id="334851" name="Rectangle 3"/>
            <p:cNvSpPr>
              <a:spLocks noChangeArrowheads="1"/>
            </p:cNvSpPr>
            <p:nvPr/>
          </p:nvSpPr>
          <p:spPr bwMode="auto">
            <a:xfrm>
              <a:off x="3168" y="288"/>
              <a:ext cx="2352" cy="196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334852" name="Group 4"/>
            <p:cNvGrpSpPr>
              <a:grpSpLocks/>
            </p:cNvGrpSpPr>
            <p:nvPr/>
          </p:nvGrpSpPr>
          <p:grpSpPr bwMode="auto">
            <a:xfrm>
              <a:off x="3618" y="783"/>
              <a:ext cx="1623" cy="911"/>
              <a:chOff x="3618" y="783"/>
              <a:chExt cx="1623" cy="911"/>
            </a:xfrm>
          </p:grpSpPr>
          <p:sp>
            <p:nvSpPr>
              <p:cNvPr id="334853" name="Oval 5"/>
              <p:cNvSpPr>
                <a:spLocks noChangeArrowheads="1"/>
              </p:cNvSpPr>
              <p:nvPr/>
            </p:nvSpPr>
            <p:spPr bwMode="auto">
              <a:xfrm>
                <a:off x="3915" y="1297"/>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54" name="Oval 6"/>
              <p:cNvSpPr>
                <a:spLocks noChangeArrowheads="1"/>
              </p:cNvSpPr>
              <p:nvPr/>
            </p:nvSpPr>
            <p:spPr bwMode="auto">
              <a:xfrm>
                <a:off x="3870" y="993"/>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55" name="Oval 7"/>
              <p:cNvSpPr>
                <a:spLocks noChangeArrowheads="1"/>
              </p:cNvSpPr>
              <p:nvPr/>
            </p:nvSpPr>
            <p:spPr bwMode="auto">
              <a:xfrm>
                <a:off x="4487" y="1671"/>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56" name="Oval 8"/>
              <p:cNvSpPr>
                <a:spLocks noChangeArrowheads="1"/>
              </p:cNvSpPr>
              <p:nvPr/>
            </p:nvSpPr>
            <p:spPr bwMode="auto">
              <a:xfrm>
                <a:off x="4121" y="1203"/>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57" name="Oval 9"/>
              <p:cNvSpPr>
                <a:spLocks noChangeArrowheads="1"/>
              </p:cNvSpPr>
              <p:nvPr/>
            </p:nvSpPr>
            <p:spPr bwMode="auto">
              <a:xfrm>
                <a:off x="4030" y="1063"/>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58" name="Oval 10"/>
              <p:cNvSpPr>
                <a:spLocks noChangeArrowheads="1"/>
              </p:cNvSpPr>
              <p:nvPr/>
            </p:nvSpPr>
            <p:spPr bwMode="auto">
              <a:xfrm>
                <a:off x="4807" y="1040"/>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59" name="Oval 11"/>
              <p:cNvSpPr>
                <a:spLocks noChangeArrowheads="1"/>
              </p:cNvSpPr>
              <p:nvPr/>
            </p:nvSpPr>
            <p:spPr bwMode="auto">
              <a:xfrm>
                <a:off x="4624" y="1040"/>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60" name="Oval 12"/>
              <p:cNvSpPr>
                <a:spLocks noChangeArrowheads="1"/>
              </p:cNvSpPr>
              <p:nvPr/>
            </p:nvSpPr>
            <p:spPr bwMode="auto">
              <a:xfrm>
                <a:off x="4967" y="1040"/>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61" name="Oval 13"/>
              <p:cNvSpPr>
                <a:spLocks noChangeArrowheads="1"/>
              </p:cNvSpPr>
              <p:nvPr/>
            </p:nvSpPr>
            <p:spPr bwMode="auto">
              <a:xfrm>
                <a:off x="5218" y="946"/>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62" name="Oval 14"/>
              <p:cNvSpPr>
                <a:spLocks noChangeArrowheads="1"/>
              </p:cNvSpPr>
              <p:nvPr/>
            </p:nvSpPr>
            <p:spPr bwMode="auto">
              <a:xfrm>
                <a:off x="4144" y="1367"/>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63" name="Oval 15"/>
              <p:cNvSpPr>
                <a:spLocks noChangeArrowheads="1"/>
              </p:cNvSpPr>
              <p:nvPr/>
            </p:nvSpPr>
            <p:spPr bwMode="auto">
              <a:xfrm>
                <a:off x="4967" y="923"/>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64" name="Oval 16"/>
              <p:cNvSpPr>
                <a:spLocks noChangeArrowheads="1"/>
              </p:cNvSpPr>
              <p:nvPr/>
            </p:nvSpPr>
            <p:spPr bwMode="auto">
              <a:xfrm>
                <a:off x="3618" y="1180"/>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65" name="Oval 17"/>
              <p:cNvSpPr>
                <a:spLocks noChangeArrowheads="1"/>
              </p:cNvSpPr>
              <p:nvPr/>
            </p:nvSpPr>
            <p:spPr bwMode="auto">
              <a:xfrm>
                <a:off x="3755" y="1180"/>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66" name="Oval 18"/>
              <p:cNvSpPr>
                <a:spLocks noChangeArrowheads="1"/>
              </p:cNvSpPr>
              <p:nvPr/>
            </p:nvSpPr>
            <p:spPr bwMode="auto">
              <a:xfrm>
                <a:off x="3733" y="1133"/>
                <a:ext cx="22"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67" name="Oval 19"/>
              <p:cNvSpPr>
                <a:spLocks noChangeArrowheads="1"/>
              </p:cNvSpPr>
              <p:nvPr/>
            </p:nvSpPr>
            <p:spPr bwMode="auto">
              <a:xfrm>
                <a:off x="4121" y="1413"/>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68" name="Oval 20"/>
              <p:cNvSpPr>
                <a:spLocks noChangeArrowheads="1"/>
              </p:cNvSpPr>
              <p:nvPr/>
            </p:nvSpPr>
            <p:spPr bwMode="auto">
              <a:xfrm>
                <a:off x="4213" y="1390"/>
                <a:ext cx="22"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69" name="Oval 21"/>
              <p:cNvSpPr>
                <a:spLocks noChangeArrowheads="1"/>
              </p:cNvSpPr>
              <p:nvPr/>
            </p:nvSpPr>
            <p:spPr bwMode="auto">
              <a:xfrm>
                <a:off x="3641" y="783"/>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34870" name="Group 22"/>
            <p:cNvGrpSpPr>
              <a:grpSpLocks/>
            </p:cNvGrpSpPr>
            <p:nvPr/>
          </p:nvGrpSpPr>
          <p:grpSpPr bwMode="auto">
            <a:xfrm>
              <a:off x="3168" y="288"/>
              <a:ext cx="2352" cy="1968"/>
              <a:chOff x="3168" y="288"/>
              <a:chExt cx="2352" cy="1968"/>
            </a:xfrm>
          </p:grpSpPr>
          <p:sp>
            <p:nvSpPr>
              <p:cNvPr id="334871" name="Rectangle 23"/>
              <p:cNvSpPr>
                <a:spLocks noChangeArrowheads="1"/>
              </p:cNvSpPr>
              <p:nvPr/>
            </p:nvSpPr>
            <p:spPr bwMode="auto">
              <a:xfrm>
                <a:off x="3168" y="288"/>
                <a:ext cx="2352" cy="1968"/>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334872" name="Group 24"/>
              <p:cNvGrpSpPr>
                <a:grpSpLocks/>
              </p:cNvGrpSpPr>
              <p:nvPr/>
            </p:nvGrpSpPr>
            <p:grpSpPr bwMode="auto">
              <a:xfrm>
                <a:off x="3733" y="525"/>
                <a:ext cx="1691" cy="1239"/>
                <a:chOff x="3733" y="525"/>
                <a:chExt cx="1691" cy="1239"/>
              </a:xfrm>
            </p:grpSpPr>
            <p:sp>
              <p:nvSpPr>
                <p:cNvPr id="334873" name="Oval 25"/>
                <p:cNvSpPr>
                  <a:spLocks noChangeArrowheads="1"/>
                </p:cNvSpPr>
                <p:nvPr/>
              </p:nvSpPr>
              <p:spPr bwMode="auto">
                <a:xfrm>
                  <a:off x="3961" y="1156"/>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74" name="Oval 26"/>
                <p:cNvSpPr>
                  <a:spLocks noChangeArrowheads="1"/>
                </p:cNvSpPr>
                <p:nvPr/>
              </p:nvSpPr>
              <p:spPr bwMode="auto">
                <a:xfrm>
                  <a:off x="3733" y="783"/>
                  <a:ext cx="22"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75" name="Oval 27"/>
                <p:cNvSpPr>
                  <a:spLocks noChangeArrowheads="1"/>
                </p:cNvSpPr>
                <p:nvPr/>
              </p:nvSpPr>
              <p:spPr bwMode="auto">
                <a:xfrm>
                  <a:off x="4304" y="1624"/>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76" name="Oval 28"/>
                <p:cNvSpPr>
                  <a:spLocks noChangeArrowheads="1"/>
                </p:cNvSpPr>
                <p:nvPr/>
              </p:nvSpPr>
              <p:spPr bwMode="auto">
                <a:xfrm>
                  <a:off x="4578" y="1741"/>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77" name="Oval 29"/>
                <p:cNvSpPr>
                  <a:spLocks noChangeArrowheads="1"/>
                </p:cNvSpPr>
                <p:nvPr/>
              </p:nvSpPr>
              <p:spPr bwMode="auto">
                <a:xfrm>
                  <a:off x="4784" y="1624"/>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78" name="Oval 30"/>
                <p:cNvSpPr>
                  <a:spLocks noChangeArrowheads="1"/>
                </p:cNvSpPr>
                <p:nvPr/>
              </p:nvSpPr>
              <p:spPr bwMode="auto">
                <a:xfrm>
                  <a:off x="3961" y="1273"/>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79" name="Oval 31"/>
                <p:cNvSpPr>
                  <a:spLocks noChangeArrowheads="1"/>
                </p:cNvSpPr>
                <p:nvPr/>
              </p:nvSpPr>
              <p:spPr bwMode="auto">
                <a:xfrm>
                  <a:off x="3961" y="1343"/>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80" name="Oval 32"/>
                <p:cNvSpPr>
                  <a:spLocks noChangeArrowheads="1"/>
                </p:cNvSpPr>
                <p:nvPr/>
              </p:nvSpPr>
              <p:spPr bwMode="auto">
                <a:xfrm>
                  <a:off x="4167" y="1086"/>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81" name="Oval 33"/>
                <p:cNvSpPr>
                  <a:spLocks noChangeArrowheads="1"/>
                </p:cNvSpPr>
                <p:nvPr/>
              </p:nvSpPr>
              <p:spPr bwMode="auto">
                <a:xfrm>
                  <a:off x="4075" y="1016"/>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82" name="Oval 34"/>
                <p:cNvSpPr>
                  <a:spLocks noChangeArrowheads="1"/>
                </p:cNvSpPr>
                <p:nvPr/>
              </p:nvSpPr>
              <p:spPr bwMode="auto">
                <a:xfrm>
                  <a:off x="4555" y="1484"/>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83" name="Oval 35"/>
                <p:cNvSpPr>
                  <a:spLocks noChangeArrowheads="1"/>
                </p:cNvSpPr>
                <p:nvPr/>
              </p:nvSpPr>
              <p:spPr bwMode="auto">
                <a:xfrm>
                  <a:off x="4624" y="525"/>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84" name="Oval 36"/>
                <p:cNvSpPr>
                  <a:spLocks noChangeArrowheads="1"/>
                </p:cNvSpPr>
                <p:nvPr/>
              </p:nvSpPr>
              <p:spPr bwMode="auto">
                <a:xfrm>
                  <a:off x="4418" y="1086"/>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85" name="Oval 37"/>
                <p:cNvSpPr>
                  <a:spLocks noChangeArrowheads="1"/>
                </p:cNvSpPr>
                <p:nvPr/>
              </p:nvSpPr>
              <p:spPr bwMode="auto">
                <a:xfrm>
                  <a:off x="3961" y="1016"/>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86" name="Oval 38"/>
                <p:cNvSpPr>
                  <a:spLocks noChangeArrowheads="1"/>
                </p:cNvSpPr>
                <p:nvPr/>
              </p:nvSpPr>
              <p:spPr bwMode="auto">
                <a:xfrm>
                  <a:off x="4464" y="1647"/>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87" name="Oval 39"/>
                <p:cNvSpPr>
                  <a:spLocks noChangeArrowheads="1"/>
                </p:cNvSpPr>
                <p:nvPr/>
              </p:nvSpPr>
              <p:spPr bwMode="auto">
                <a:xfrm>
                  <a:off x="4853" y="1577"/>
                  <a:ext cx="22"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88" name="Oval 40"/>
                <p:cNvSpPr>
                  <a:spLocks noChangeArrowheads="1"/>
                </p:cNvSpPr>
                <p:nvPr/>
              </p:nvSpPr>
              <p:spPr bwMode="auto">
                <a:xfrm>
                  <a:off x="4190" y="642"/>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89" name="Oval 41"/>
                <p:cNvSpPr>
                  <a:spLocks noChangeArrowheads="1"/>
                </p:cNvSpPr>
                <p:nvPr/>
              </p:nvSpPr>
              <p:spPr bwMode="auto">
                <a:xfrm>
                  <a:off x="4258" y="853"/>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90" name="Oval 42"/>
                <p:cNvSpPr>
                  <a:spLocks noChangeArrowheads="1"/>
                </p:cNvSpPr>
                <p:nvPr/>
              </p:nvSpPr>
              <p:spPr bwMode="auto">
                <a:xfrm>
                  <a:off x="3778" y="572"/>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91" name="Oval 43"/>
                <p:cNvSpPr>
                  <a:spLocks noChangeArrowheads="1"/>
                </p:cNvSpPr>
                <p:nvPr/>
              </p:nvSpPr>
              <p:spPr bwMode="auto">
                <a:xfrm>
                  <a:off x="4464" y="1320"/>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92" name="Oval 44"/>
                <p:cNvSpPr>
                  <a:spLocks noChangeArrowheads="1"/>
                </p:cNvSpPr>
                <p:nvPr/>
              </p:nvSpPr>
              <p:spPr bwMode="auto">
                <a:xfrm>
                  <a:off x="4350" y="1694"/>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93" name="Oval 45"/>
                <p:cNvSpPr>
                  <a:spLocks noChangeArrowheads="1"/>
                </p:cNvSpPr>
                <p:nvPr/>
              </p:nvSpPr>
              <p:spPr bwMode="auto">
                <a:xfrm>
                  <a:off x="5401" y="1040"/>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34894" name="Group 46"/>
              <p:cNvGrpSpPr>
                <a:grpSpLocks/>
              </p:cNvGrpSpPr>
              <p:nvPr/>
            </p:nvGrpSpPr>
            <p:grpSpPr bwMode="auto">
              <a:xfrm>
                <a:off x="3504" y="432"/>
                <a:ext cx="1897" cy="1779"/>
                <a:chOff x="3504" y="432"/>
                <a:chExt cx="1897" cy="1779"/>
              </a:xfrm>
            </p:grpSpPr>
            <p:grpSp>
              <p:nvGrpSpPr>
                <p:cNvPr id="334895" name="Group 47"/>
                <p:cNvGrpSpPr>
                  <a:grpSpLocks/>
                </p:cNvGrpSpPr>
                <p:nvPr/>
              </p:nvGrpSpPr>
              <p:grpSpPr bwMode="auto">
                <a:xfrm>
                  <a:off x="3710" y="479"/>
                  <a:ext cx="1668" cy="1425"/>
                  <a:chOff x="3710" y="479"/>
                  <a:chExt cx="1668" cy="1425"/>
                </a:xfrm>
              </p:grpSpPr>
              <p:sp>
                <p:nvSpPr>
                  <p:cNvPr id="334896" name="Oval 48"/>
                  <p:cNvSpPr>
                    <a:spLocks noChangeArrowheads="1"/>
                  </p:cNvSpPr>
                  <p:nvPr/>
                </p:nvSpPr>
                <p:spPr bwMode="auto">
                  <a:xfrm>
                    <a:off x="3755" y="1297"/>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97" name="Oval 49"/>
                  <p:cNvSpPr>
                    <a:spLocks noChangeArrowheads="1"/>
                  </p:cNvSpPr>
                  <p:nvPr/>
                </p:nvSpPr>
                <p:spPr bwMode="auto">
                  <a:xfrm>
                    <a:off x="4327" y="1881"/>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98" name="Oval 50"/>
                  <p:cNvSpPr>
                    <a:spLocks noChangeArrowheads="1"/>
                  </p:cNvSpPr>
                  <p:nvPr/>
                </p:nvSpPr>
                <p:spPr bwMode="auto">
                  <a:xfrm>
                    <a:off x="4281" y="1554"/>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899" name="Oval 51"/>
                  <p:cNvSpPr>
                    <a:spLocks noChangeArrowheads="1"/>
                  </p:cNvSpPr>
                  <p:nvPr/>
                </p:nvSpPr>
                <p:spPr bwMode="auto">
                  <a:xfrm>
                    <a:off x="4213" y="1694"/>
                    <a:ext cx="22"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00" name="Oval 52"/>
                  <p:cNvSpPr>
                    <a:spLocks noChangeArrowheads="1"/>
                  </p:cNvSpPr>
                  <p:nvPr/>
                </p:nvSpPr>
                <p:spPr bwMode="auto">
                  <a:xfrm>
                    <a:off x="4235" y="1554"/>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01" name="Oval 53"/>
                  <p:cNvSpPr>
                    <a:spLocks noChangeArrowheads="1"/>
                  </p:cNvSpPr>
                  <p:nvPr/>
                </p:nvSpPr>
                <p:spPr bwMode="auto">
                  <a:xfrm>
                    <a:off x="4921" y="1741"/>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02" name="Oval 54"/>
                  <p:cNvSpPr>
                    <a:spLocks noChangeArrowheads="1"/>
                  </p:cNvSpPr>
                  <p:nvPr/>
                </p:nvSpPr>
                <p:spPr bwMode="auto">
                  <a:xfrm>
                    <a:off x="3710" y="712"/>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03" name="Oval 55"/>
                  <p:cNvSpPr>
                    <a:spLocks noChangeArrowheads="1"/>
                  </p:cNvSpPr>
                  <p:nvPr/>
                </p:nvSpPr>
                <p:spPr bwMode="auto">
                  <a:xfrm>
                    <a:off x="4693" y="1110"/>
                    <a:ext cx="22"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04" name="Oval 56"/>
                  <p:cNvSpPr>
                    <a:spLocks noChangeArrowheads="1"/>
                  </p:cNvSpPr>
                  <p:nvPr/>
                </p:nvSpPr>
                <p:spPr bwMode="auto">
                  <a:xfrm>
                    <a:off x="3801" y="829"/>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05" name="Oval 57"/>
                  <p:cNvSpPr>
                    <a:spLocks noChangeArrowheads="1"/>
                  </p:cNvSpPr>
                  <p:nvPr/>
                </p:nvSpPr>
                <p:spPr bwMode="auto">
                  <a:xfrm>
                    <a:off x="4761" y="619"/>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06" name="Oval 58"/>
                  <p:cNvSpPr>
                    <a:spLocks noChangeArrowheads="1"/>
                  </p:cNvSpPr>
                  <p:nvPr/>
                </p:nvSpPr>
                <p:spPr bwMode="auto">
                  <a:xfrm>
                    <a:off x="4464" y="1460"/>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07" name="Oval 59"/>
                  <p:cNvSpPr>
                    <a:spLocks noChangeArrowheads="1"/>
                  </p:cNvSpPr>
                  <p:nvPr/>
                </p:nvSpPr>
                <p:spPr bwMode="auto">
                  <a:xfrm>
                    <a:off x="4875" y="923"/>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08" name="Oval 60"/>
                  <p:cNvSpPr>
                    <a:spLocks noChangeArrowheads="1"/>
                  </p:cNvSpPr>
                  <p:nvPr/>
                </p:nvSpPr>
                <p:spPr bwMode="auto">
                  <a:xfrm>
                    <a:off x="4830" y="853"/>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09" name="Oval 61"/>
                  <p:cNvSpPr>
                    <a:spLocks noChangeArrowheads="1"/>
                  </p:cNvSpPr>
                  <p:nvPr/>
                </p:nvSpPr>
                <p:spPr bwMode="auto">
                  <a:xfrm>
                    <a:off x="4213" y="923"/>
                    <a:ext cx="22"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10" name="Oval 62"/>
                  <p:cNvSpPr>
                    <a:spLocks noChangeArrowheads="1"/>
                  </p:cNvSpPr>
                  <p:nvPr/>
                </p:nvSpPr>
                <p:spPr bwMode="auto">
                  <a:xfrm>
                    <a:off x="4304" y="969"/>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11" name="Oval 63"/>
                  <p:cNvSpPr>
                    <a:spLocks noChangeArrowheads="1"/>
                  </p:cNvSpPr>
                  <p:nvPr/>
                </p:nvSpPr>
                <p:spPr bwMode="auto">
                  <a:xfrm>
                    <a:off x="4761" y="736"/>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12" name="Oval 64"/>
                  <p:cNvSpPr>
                    <a:spLocks noChangeArrowheads="1"/>
                  </p:cNvSpPr>
                  <p:nvPr/>
                </p:nvSpPr>
                <p:spPr bwMode="auto">
                  <a:xfrm>
                    <a:off x="4715" y="502"/>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13" name="Oval 65"/>
                  <p:cNvSpPr>
                    <a:spLocks noChangeArrowheads="1"/>
                  </p:cNvSpPr>
                  <p:nvPr/>
                </p:nvSpPr>
                <p:spPr bwMode="auto">
                  <a:xfrm>
                    <a:off x="4533" y="479"/>
                    <a:ext cx="22"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14" name="Oval 66"/>
                  <p:cNvSpPr>
                    <a:spLocks noChangeArrowheads="1"/>
                  </p:cNvSpPr>
                  <p:nvPr/>
                </p:nvSpPr>
                <p:spPr bwMode="auto">
                  <a:xfrm>
                    <a:off x="5355" y="1133"/>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15" name="Oval 67"/>
                  <p:cNvSpPr>
                    <a:spLocks noChangeArrowheads="1"/>
                  </p:cNvSpPr>
                  <p:nvPr/>
                </p:nvSpPr>
                <p:spPr bwMode="auto">
                  <a:xfrm>
                    <a:off x="5035" y="969"/>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34916" name="Group 68"/>
                <p:cNvGrpSpPr>
                  <a:grpSpLocks/>
                </p:cNvGrpSpPr>
                <p:nvPr/>
              </p:nvGrpSpPr>
              <p:grpSpPr bwMode="auto">
                <a:xfrm>
                  <a:off x="3504" y="432"/>
                  <a:ext cx="1897" cy="1779"/>
                  <a:chOff x="3504" y="432"/>
                  <a:chExt cx="1897" cy="1779"/>
                </a:xfrm>
              </p:grpSpPr>
              <p:grpSp>
                <p:nvGrpSpPr>
                  <p:cNvPr id="334917" name="Group 69"/>
                  <p:cNvGrpSpPr>
                    <a:grpSpLocks/>
                  </p:cNvGrpSpPr>
                  <p:nvPr/>
                </p:nvGrpSpPr>
                <p:grpSpPr bwMode="auto">
                  <a:xfrm>
                    <a:off x="4075" y="432"/>
                    <a:ext cx="1075" cy="1355"/>
                    <a:chOff x="4075" y="432"/>
                    <a:chExt cx="1075" cy="1355"/>
                  </a:xfrm>
                </p:grpSpPr>
                <p:sp>
                  <p:nvSpPr>
                    <p:cNvPr id="334918" name="Oval 70"/>
                    <p:cNvSpPr>
                      <a:spLocks noChangeArrowheads="1"/>
                    </p:cNvSpPr>
                    <p:nvPr/>
                  </p:nvSpPr>
                  <p:spPr bwMode="auto">
                    <a:xfrm>
                      <a:off x="4761" y="1764"/>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19" name="Oval 71"/>
                    <p:cNvSpPr>
                      <a:spLocks noChangeArrowheads="1"/>
                    </p:cNvSpPr>
                    <p:nvPr/>
                  </p:nvSpPr>
                  <p:spPr bwMode="auto">
                    <a:xfrm>
                      <a:off x="4533" y="1437"/>
                      <a:ext cx="22"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20" name="Oval 72"/>
                    <p:cNvSpPr>
                      <a:spLocks noChangeArrowheads="1"/>
                    </p:cNvSpPr>
                    <p:nvPr/>
                  </p:nvSpPr>
                  <p:spPr bwMode="auto">
                    <a:xfrm>
                      <a:off x="4693" y="806"/>
                      <a:ext cx="22"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21" name="Oval 73"/>
                    <p:cNvSpPr>
                      <a:spLocks noChangeArrowheads="1"/>
                    </p:cNvSpPr>
                    <p:nvPr/>
                  </p:nvSpPr>
                  <p:spPr bwMode="auto">
                    <a:xfrm>
                      <a:off x="4555" y="689"/>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22" name="Oval 74"/>
                    <p:cNvSpPr>
                      <a:spLocks noChangeArrowheads="1"/>
                    </p:cNvSpPr>
                    <p:nvPr/>
                  </p:nvSpPr>
                  <p:spPr bwMode="auto">
                    <a:xfrm>
                      <a:off x="5127" y="1063"/>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23" name="Oval 75"/>
                    <p:cNvSpPr>
                      <a:spLocks noChangeArrowheads="1"/>
                    </p:cNvSpPr>
                    <p:nvPr/>
                  </p:nvSpPr>
                  <p:spPr bwMode="auto">
                    <a:xfrm>
                      <a:off x="4304" y="1086"/>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24" name="Oval 76"/>
                    <p:cNvSpPr>
                      <a:spLocks noChangeArrowheads="1"/>
                    </p:cNvSpPr>
                    <p:nvPr/>
                  </p:nvSpPr>
                  <p:spPr bwMode="auto">
                    <a:xfrm>
                      <a:off x="4075" y="1273"/>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25" name="Oval 77"/>
                    <p:cNvSpPr>
                      <a:spLocks noChangeArrowheads="1"/>
                    </p:cNvSpPr>
                    <p:nvPr/>
                  </p:nvSpPr>
                  <p:spPr bwMode="auto">
                    <a:xfrm>
                      <a:off x="4578" y="432"/>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26" name="Oval 78"/>
                    <p:cNvSpPr>
                      <a:spLocks noChangeArrowheads="1"/>
                    </p:cNvSpPr>
                    <p:nvPr/>
                  </p:nvSpPr>
                  <p:spPr bwMode="auto">
                    <a:xfrm>
                      <a:off x="4464" y="572"/>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34927" name="Group 79"/>
                  <p:cNvGrpSpPr>
                    <a:grpSpLocks/>
                  </p:cNvGrpSpPr>
                  <p:nvPr/>
                </p:nvGrpSpPr>
                <p:grpSpPr bwMode="auto">
                  <a:xfrm>
                    <a:off x="3550" y="502"/>
                    <a:ext cx="1463" cy="1613"/>
                    <a:chOff x="3550" y="502"/>
                    <a:chExt cx="1463" cy="1613"/>
                  </a:xfrm>
                </p:grpSpPr>
                <p:sp>
                  <p:nvSpPr>
                    <p:cNvPr id="334928" name="Oval 80"/>
                    <p:cNvSpPr>
                      <a:spLocks noChangeArrowheads="1"/>
                    </p:cNvSpPr>
                    <p:nvPr/>
                  </p:nvSpPr>
                  <p:spPr bwMode="auto">
                    <a:xfrm>
                      <a:off x="4235" y="1904"/>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29" name="Oval 81"/>
                    <p:cNvSpPr>
                      <a:spLocks noChangeArrowheads="1"/>
                    </p:cNvSpPr>
                    <p:nvPr/>
                  </p:nvSpPr>
                  <p:spPr bwMode="auto">
                    <a:xfrm>
                      <a:off x="4304" y="1928"/>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30" name="Oval 82"/>
                    <p:cNvSpPr>
                      <a:spLocks noChangeArrowheads="1"/>
                    </p:cNvSpPr>
                    <p:nvPr/>
                  </p:nvSpPr>
                  <p:spPr bwMode="auto">
                    <a:xfrm>
                      <a:off x="4441" y="1741"/>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31" name="Oval 83"/>
                    <p:cNvSpPr>
                      <a:spLocks noChangeArrowheads="1"/>
                    </p:cNvSpPr>
                    <p:nvPr/>
                  </p:nvSpPr>
                  <p:spPr bwMode="auto">
                    <a:xfrm>
                      <a:off x="4258" y="1367"/>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32" name="Oval 84"/>
                    <p:cNvSpPr>
                      <a:spLocks noChangeArrowheads="1"/>
                    </p:cNvSpPr>
                    <p:nvPr/>
                  </p:nvSpPr>
                  <p:spPr bwMode="auto">
                    <a:xfrm>
                      <a:off x="3870" y="1156"/>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33" name="Oval 85"/>
                    <p:cNvSpPr>
                      <a:spLocks noChangeArrowheads="1"/>
                    </p:cNvSpPr>
                    <p:nvPr/>
                  </p:nvSpPr>
                  <p:spPr bwMode="auto">
                    <a:xfrm>
                      <a:off x="3573" y="712"/>
                      <a:ext cx="22"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34" name="Oval 86"/>
                    <p:cNvSpPr>
                      <a:spLocks noChangeArrowheads="1"/>
                    </p:cNvSpPr>
                    <p:nvPr/>
                  </p:nvSpPr>
                  <p:spPr bwMode="auto">
                    <a:xfrm>
                      <a:off x="4738" y="899"/>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35" name="Oval 87"/>
                    <p:cNvSpPr>
                      <a:spLocks noChangeArrowheads="1"/>
                    </p:cNvSpPr>
                    <p:nvPr/>
                  </p:nvSpPr>
                  <p:spPr bwMode="auto">
                    <a:xfrm>
                      <a:off x="4921" y="993"/>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36" name="Oval 88"/>
                    <p:cNvSpPr>
                      <a:spLocks noChangeArrowheads="1"/>
                    </p:cNvSpPr>
                    <p:nvPr/>
                  </p:nvSpPr>
                  <p:spPr bwMode="auto">
                    <a:xfrm>
                      <a:off x="4441" y="1577"/>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37" name="Oval 89"/>
                    <p:cNvSpPr>
                      <a:spLocks noChangeArrowheads="1"/>
                    </p:cNvSpPr>
                    <p:nvPr/>
                  </p:nvSpPr>
                  <p:spPr bwMode="auto">
                    <a:xfrm>
                      <a:off x="4510" y="1577"/>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38" name="Oval 90"/>
                    <p:cNvSpPr>
                      <a:spLocks noChangeArrowheads="1"/>
                    </p:cNvSpPr>
                    <p:nvPr/>
                  </p:nvSpPr>
                  <p:spPr bwMode="auto">
                    <a:xfrm>
                      <a:off x="4190" y="2091"/>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39" name="Oval 91"/>
                    <p:cNvSpPr>
                      <a:spLocks noChangeArrowheads="1"/>
                    </p:cNvSpPr>
                    <p:nvPr/>
                  </p:nvSpPr>
                  <p:spPr bwMode="auto">
                    <a:xfrm>
                      <a:off x="4990" y="1834"/>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40" name="Oval 92"/>
                    <p:cNvSpPr>
                      <a:spLocks noChangeArrowheads="1"/>
                    </p:cNvSpPr>
                    <p:nvPr/>
                  </p:nvSpPr>
                  <p:spPr bwMode="auto">
                    <a:xfrm>
                      <a:off x="4327" y="1367"/>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41" name="Oval 93"/>
                    <p:cNvSpPr>
                      <a:spLocks noChangeArrowheads="1"/>
                    </p:cNvSpPr>
                    <p:nvPr/>
                  </p:nvSpPr>
                  <p:spPr bwMode="auto">
                    <a:xfrm>
                      <a:off x="4007" y="1390"/>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42" name="Oval 94"/>
                    <p:cNvSpPr>
                      <a:spLocks noChangeArrowheads="1"/>
                    </p:cNvSpPr>
                    <p:nvPr/>
                  </p:nvSpPr>
                  <p:spPr bwMode="auto">
                    <a:xfrm>
                      <a:off x="3550" y="502"/>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34943" name="Group 95"/>
                  <p:cNvGrpSpPr>
                    <a:grpSpLocks/>
                  </p:cNvGrpSpPr>
                  <p:nvPr/>
                </p:nvGrpSpPr>
                <p:grpSpPr bwMode="auto">
                  <a:xfrm>
                    <a:off x="3504" y="528"/>
                    <a:ext cx="1897" cy="1683"/>
                    <a:chOff x="3504" y="525"/>
                    <a:chExt cx="1897" cy="1683"/>
                  </a:xfrm>
                </p:grpSpPr>
                <p:sp>
                  <p:nvSpPr>
                    <p:cNvPr id="334944" name="Oval 96"/>
                    <p:cNvSpPr>
                      <a:spLocks noChangeArrowheads="1"/>
                    </p:cNvSpPr>
                    <p:nvPr/>
                  </p:nvSpPr>
                  <p:spPr bwMode="auto">
                    <a:xfrm>
                      <a:off x="3870" y="1250"/>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45" name="Oval 97"/>
                    <p:cNvSpPr>
                      <a:spLocks noChangeArrowheads="1"/>
                    </p:cNvSpPr>
                    <p:nvPr/>
                  </p:nvSpPr>
                  <p:spPr bwMode="auto">
                    <a:xfrm>
                      <a:off x="3915" y="1203"/>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46" name="Oval 98"/>
                    <p:cNvSpPr>
                      <a:spLocks noChangeArrowheads="1"/>
                    </p:cNvSpPr>
                    <p:nvPr/>
                  </p:nvSpPr>
                  <p:spPr bwMode="auto">
                    <a:xfrm>
                      <a:off x="4167" y="1951"/>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47" name="Oval 99"/>
                    <p:cNvSpPr>
                      <a:spLocks noChangeArrowheads="1"/>
                    </p:cNvSpPr>
                    <p:nvPr/>
                  </p:nvSpPr>
                  <p:spPr bwMode="auto">
                    <a:xfrm>
                      <a:off x="4281" y="1787"/>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48" name="Oval 100"/>
                    <p:cNvSpPr>
                      <a:spLocks noChangeArrowheads="1"/>
                    </p:cNvSpPr>
                    <p:nvPr/>
                  </p:nvSpPr>
                  <p:spPr bwMode="auto">
                    <a:xfrm>
                      <a:off x="4304" y="2068"/>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49" name="Oval 101"/>
                    <p:cNvSpPr>
                      <a:spLocks noChangeArrowheads="1"/>
                    </p:cNvSpPr>
                    <p:nvPr/>
                  </p:nvSpPr>
                  <p:spPr bwMode="auto">
                    <a:xfrm>
                      <a:off x="4075" y="2044"/>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50" name="Oval 102"/>
                    <p:cNvSpPr>
                      <a:spLocks noChangeArrowheads="1"/>
                    </p:cNvSpPr>
                    <p:nvPr/>
                  </p:nvSpPr>
                  <p:spPr bwMode="auto">
                    <a:xfrm>
                      <a:off x="4235" y="1554"/>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51" name="Oval 103"/>
                    <p:cNvSpPr>
                      <a:spLocks noChangeArrowheads="1"/>
                    </p:cNvSpPr>
                    <p:nvPr/>
                  </p:nvSpPr>
                  <p:spPr bwMode="auto">
                    <a:xfrm>
                      <a:off x="4647" y="1671"/>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52" name="Oval 104"/>
                    <p:cNvSpPr>
                      <a:spLocks noChangeArrowheads="1"/>
                    </p:cNvSpPr>
                    <p:nvPr/>
                  </p:nvSpPr>
                  <p:spPr bwMode="auto">
                    <a:xfrm>
                      <a:off x="4944" y="1647"/>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53" name="Oval 105"/>
                    <p:cNvSpPr>
                      <a:spLocks noChangeArrowheads="1"/>
                    </p:cNvSpPr>
                    <p:nvPr/>
                  </p:nvSpPr>
                  <p:spPr bwMode="auto">
                    <a:xfrm>
                      <a:off x="4350" y="1460"/>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54" name="Oval 106"/>
                    <p:cNvSpPr>
                      <a:spLocks noChangeArrowheads="1"/>
                    </p:cNvSpPr>
                    <p:nvPr/>
                  </p:nvSpPr>
                  <p:spPr bwMode="auto">
                    <a:xfrm>
                      <a:off x="3824" y="1320"/>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55" name="Oval 107"/>
                    <p:cNvSpPr>
                      <a:spLocks noChangeArrowheads="1"/>
                    </p:cNvSpPr>
                    <p:nvPr/>
                  </p:nvSpPr>
                  <p:spPr bwMode="auto">
                    <a:xfrm>
                      <a:off x="4007" y="1110"/>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56" name="Oval 108"/>
                    <p:cNvSpPr>
                      <a:spLocks noChangeArrowheads="1"/>
                    </p:cNvSpPr>
                    <p:nvPr/>
                  </p:nvSpPr>
                  <p:spPr bwMode="auto">
                    <a:xfrm>
                      <a:off x="4030" y="899"/>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57" name="Oval 109"/>
                    <p:cNvSpPr>
                      <a:spLocks noChangeArrowheads="1"/>
                    </p:cNvSpPr>
                    <p:nvPr/>
                  </p:nvSpPr>
                  <p:spPr bwMode="auto">
                    <a:xfrm>
                      <a:off x="4258" y="1273"/>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58" name="Oval 110"/>
                    <p:cNvSpPr>
                      <a:spLocks noChangeArrowheads="1"/>
                    </p:cNvSpPr>
                    <p:nvPr/>
                  </p:nvSpPr>
                  <p:spPr bwMode="auto">
                    <a:xfrm>
                      <a:off x="4624" y="1227"/>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59" name="Oval 111"/>
                    <p:cNvSpPr>
                      <a:spLocks noChangeArrowheads="1"/>
                    </p:cNvSpPr>
                    <p:nvPr/>
                  </p:nvSpPr>
                  <p:spPr bwMode="auto">
                    <a:xfrm>
                      <a:off x="4578" y="923"/>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60" name="Oval 112"/>
                    <p:cNvSpPr>
                      <a:spLocks noChangeArrowheads="1"/>
                    </p:cNvSpPr>
                    <p:nvPr/>
                  </p:nvSpPr>
                  <p:spPr bwMode="auto">
                    <a:xfrm>
                      <a:off x="3710" y="525"/>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61" name="Oval 113"/>
                    <p:cNvSpPr>
                      <a:spLocks noChangeArrowheads="1"/>
                    </p:cNvSpPr>
                    <p:nvPr/>
                  </p:nvSpPr>
                  <p:spPr bwMode="auto">
                    <a:xfrm>
                      <a:off x="4670" y="666"/>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62" name="Oval 114"/>
                    <p:cNvSpPr>
                      <a:spLocks noChangeArrowheads="1"/>
                    </p:cNvSpPr>
                    <p:nvPr/>
                  </p:nvSpPr>
                  <p:spPr bwMode="auto">
                    <a:xfrm>
                      <a:off x="4578" y="572"/>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63" name="Oval 115"/>
                    <p:cNvSpPr>
                      <a:spLocks noChangeArrowheads="1"/>
                    </p:cNvSpPr>
                    <p:nvPr/>
                  </p:nvSpPr>
                  <p:spPr bwMode="auto">
                    <a:xfrm>
                      <a:off x="5104" y="853"/>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64" name="Oval 116"/>
                    <p:cNvSpPr>
                      <a:spLocks noChangeArrowheads="1"/>
                    </p:cNvSpPr>
                    <p:nvPr/>
                  </p:nvSpPr>
                  <p:spPr bwMode="auto">
                    <a:xfrm>
                      <a:off x="5081" y="1133"/>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65" name="Oval 117"/>
                    <p:cNvSpPr>
                      <a:spLocks noChangeArrowheads="1"/>
                    </p:cNvSpPr>
                    <p:nvPr/>
                  </p:nvSpPr>
                  <p:spPr bwMode="auto">
                    <a:xfrm>
                      <a:off x="5378" y="1203"/>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66" name="Oval 118"/>
                    <p:cNvSpPr>
                      <a:spLocks noChangeArrowheads="1"/>
                    </p:cNvSpPr>
                    <p:nvPr/>
                  </p:nvSpPr>
                  <p:spPr bwMode="auto">
                    <a:xfrm>
                      <a:off x="5333" y="946"/>
                      <a:ext cx="22"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67" name="Oval 119"/>
                    <p:cNvSpPr>
                      <a:spLocks noChangeArrowheads="1"/>
                    </p:cNvSpPr>
                    <p:nvPr/>
                  </p:nvSpPr>
                  <p:spPr bwMode="auto">
                    <a:xfrm>
                      <a:off x="4258" y="2185"/>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68" name="Oval 120"/>
                    <p:cNvSpPr>
                      <a:spLocks noChangeArrowheads="1"/>
                    </p:cNvSpPr>
                    <p:nvPr/>
                  </p:nvSpPr>
                  <p:spPr bwMode="auto">
                    <a:xfrm>
                      <a:off x="4030" y="759"/>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69" name="Oval 121"/>
                    <p:cNvSpPr>
                      <a:spLocks noChangeArrowheads="1"/>
                    </p:cNvSpPr>
                    <p:nvPr/>
                  </p:nvSpPr>
                  <p:spPr bwMode="auto">
                    <a:xfrm>
                      <a:off x="3504" y="596"/>
                      <a:ext cx="23"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70" name="Oval 122"/>
                    <p:cNvSpPr>
                      <a:spLocks noChangeArrowheads="1"/>
                    </p:cNvSpPr>
                    <p:nvPr/>
                  </p:nvSpPr>
                  <p:spPr bwMode="auto">
                    <a:xfrm>
                      <a:off x="4533" y="1320"/>
                      <a:ext cx="22" cy="23"/>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71" name="Oval 123"/>
                    <p:cNvSpPr>
                      <a:spLocks noChangeArrowheads="1"/>
                    </p:cNvSpPr>
                    <p:nvPr/>
                  </p:nvSpPr>
                  <p:spPr bwMode="auto">
                    <a:xfrm>
                      <a:off x="4533" y="1086"/>
                      <a:ext cx="22"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72" name="Oval 124"/>
                    <p:cNvSpPr>
                      <a:spLocks noChangeArrowheads="1"/>
                    </p:cNvSpPr>
                    <p:nvPr/>
                  </p:nvSpPr>
                  <p:spPr bwMode="auto">
                    <a:xfrm>
                      <a:off x="4578" y="1156"/>
                      <a:ext cx="23" cy="24"/>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grpSp>
        </p:grpSp>
      </p:grpSp>
      <p:grpSp>
        <p:nvGrpSpPr>
          <p:cNvPr id="334973" name="Group 125"/>
          <p:cNvGrpSpPr>
            <a:grpSpLocks noChangeAspect="1"/>
          </p:cNvGrpSpPr>
          <p:nvPr/>
        </p:nvGrpSpPr>
        <p:grpSpPr bwMode="auto">
          <a:xfrm>
            <a:off x="3517900" y="1549400"/>
            <a:ext cx="4889500" cy="4090988"/>
            <a:chOff x="3168" y="288"/>
            <a:chExt cx="2352" cy="1968"/>
          </a:xfrm>
        </p:grpSpPr>
        <p:sp>
          <p:nvSpPr>
            <p:cNvPr id="334974" name="Rectangle 126"/>
            <p:cNvSpPr>
              <a:spLocks noChangeAspect="1" noChangeArrowheads="1"/>
            </p:cNvSpPr>
            <p:nvPr/>
          </p:nvSpPr>
          <p:spPr bwMode="auto">
            <a:xfrm>
              <a:off x="3168" y="288"/>
              <a:ext cx="2352" cy="19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334975" name="Group 127"/>
            <p:cNvGrpSpPr>
              <a:grpSpLocks noChangeAspect="1"/>
            </p:cNvGrpSpPr>
            <p:nvPr/>
          </p:nvGrpSpPr>
          <p:grpSpPr bwMode="auto">
            <a:xfrm>
              <a:off x="3618" y="783"/>
              <a:ext cx="1623" cy="911"/>
              <a:chOff x="3618" y="783"/>
              <a:chExt cx="1623" cy="911"/>
            </a:xfrm>
          </p:grpSpPr>
          <p:sp>
            <p:nvSpPr>
              <p:cNvPr id="334976" name="Oval 128"/>
              <p:cNvSpPr>
                <a:spLocks noChangeAspect="1" noChangeArrowheads="1"/>
              </p:cNvSpPr>
              <p:nvPr/>
            </p:nvSpPr>
            <p:spPr bwMode="auto">
              <a:xfrm>
                <a:off x="3915" y="1297"/>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77" name="Oval 129"/>
              <p:cNvSpPr>
                <a:spLocks noChangeAspect="1" noChangeArrowheads="1"/>
              </p:cNvSpPr>
              <p:nvPr/>
            </p:nvSpPr>
            <p:spPr bwMode="auto">
              <a:xfrm>
                <a:off x="3870" y="99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78" name="Oval 130"/>
              <p:cNvSpPr>
                <a:spLocks noChangeAspect="1" noChangeArrowheads="1"/>
              </p:cNvSpPr>
              <p:nvPr/>
            </p:nvSpPr>
            <p:spPr bwMode="auto">
              <a:xfrm>
                <a:off x="4487" y="1671"/>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79" name="Oval 131"/>
              <p:cNvSpPr>
                <a:spLocks noChangeAspect="1" noChangeArrowheads="1"/>
              </p:cNvSpPr>
              <p:nvPr/>
            </p:nvSpPr>
            <p:spPr bwMode="auto">
              <a:xfrm>
                <a:off x="4121" y="1203"/>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80" name="Oval 132"/>
              <p:cNvSpPr>
                <a:spLocks noChangeAspect="1" noChangeArrowheads="1"/>
              </p:cNvSpPr>
              <p:nvPr/>
            </p:nvSpPr>
            <p:spPr bwMode="auto">
              <a:xfrm>
                <a:off x="4030" y="106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81" name="Oval 133"/>
              <p:cNvSpPr>
                <a:spLocks noChangeAspect="1" noChangeArrowheads="1"/>
              </p:cNvSpPr>
              <p:nvPr/>
            </p:nvSpPr>
            <p:spPr bwMode="auto">
              <a:xfrm>
                <a:off x="4807" y="1040"/>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82" name="Oval 134"/>
              <p:cNvSpPr>
                <a:spLocks noChangeAspect="1" noChangeArrowheads="1"/>
              </p:cNvSpPr>
              <p:nvPr/>
            </p:nvSpPr>
            <p:spPr bwMode="auto">
              <a:xfrm>
                <a:off x="4624" y="1040"/>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83" name="Oval 135"/>
              <p:cNvSpPr>
                <a:spLocks noChangeAspect="1" noChangeArrowheads="1"/>
              </p:cNvSpPr>
              <p:nvPr/>
            </p:nvSpPr>
            <p:spPr bwMode="auto">
              <a:xfrm>
                <a:off x="4967" y="1040"/>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84" name="Oval 136"/>
              <p:cNvSpPr>
                <a:spLocks noChangeAspect="1" noChangeArrowheads="1"/>
              </p:cNvSpPr>
              <p:nvPr/>
            </p:nvSpPr>
            <p:spPr bwMode="auto">
              <a:xfrm>
                <a:off x="5218" y="946"/>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85" name="Oval 137"/>
              <p:cNvSpPr>
                <a:spLocks noChangeAspect="1" noChangeArrowheads="1"/>
              </p:cNvSpPr>
              <p:nvPr/>
            </p:nvSpPr>
            <p:spPr bwMode="auto">
              <a:xfrm>
                <a:off x="4144" y="1367"/>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86" name="Oval 138"/>
              <p:cNvSpPr>
                <a:spLocks noChangeAspect="1" noChangeArrowheads="1"/>
              </p:cNvSpPr>
              <p:nvPr/>
            </p:nvSpPr>
            <p:spPr bwMode="auto">
              <a:xfrm>
                <a:off x="4967" y="92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87" name="Oval 139"/>
              <p:cNvSpPr>
                <a:spLocks noChangeAspect="1" noChangeArrowheads="1"/>
              </p:cNvSpPr>
              <p:nvPr/>
            </p:nvSpPr>
            <p:spPr bwMode="auto">
              <a:xfrm>
                <a:off x="3618" y="1180"/>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88" name="Oval 140"/>
              <p:cNvSpPr>
                <a:spLocks noChangeAspect="1" noChangeArrowheads="1"/>
              </p:cNvSpPr>
              <p:nvPr/>
            </p:nvSpPr>
            <p:spPr bwMode="auto">
              <a:xfrm>
                <a:off x="3755" y="1180"/>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89" name="Oval 141"/>
              <p:cNvSpPr>
                <a:spLocks noChangeAspect="1" noChangeArrowheads="1"/>
              </p:cNvSpPr>
              <p:nvPr/>
            </p:nvSpPr>
            <p:spPr bwMode="auto">
              <a:xfrm>
                <a:off x="3733" y="1133"/>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90" name="Oval 142"/>
              <p:cNvSpPr>
                <a:spLocks noChangeAspect="1" noChangeArrowheads="1"/>
              </p:cNvSpPr>
              <p:nvPr/>
            </p:nvSpPr>
            <p:spPr bwMode="auto">
              <a:xfrm>
                <a:off x="4121" y="1413"/>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91" name="Oval 143"/>
              <p:cNvSpPr>
                <a:spLocks noChangeAspect="1" noChangeArrowheads="1"/>
              </p:cNvSpPr>
              <p:nvPr/>
            </p:nvSpPr>
            <p:spPr bwMode="auto">
              <a:xfrm>
                <a:off x="4213" y="1390"/>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92" name="Oval 144"/>
              <p:cNvSpPr>
                <a:spLocks noChangeAspect="1" noChangeArrowheads="1"/>
              </p:cNvSpPr>
              <p:nvPr/>
            </p:nvSpPr>
            <p:spPr bwMode="auto">
              <a:xfrm>
                <a:off x="3641" y="78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34993" name="Group 145"/>
            <p:cNvGrpSpPr>
              <a:grpSpLocks noChangeAspect="1"/>
            </p:cNvGrpSpPr>
            <p:nvPr/>
          </p:nvGrpSpPr>
          <p:grpSpPr bwMode="auto">
            <a:xfrm>
              <a:off x="3168" y="288"/>
              <a:ext cx="2352" cy="1968"/>
              <a:chOff x="3168" y="288"/>
              <a:chExt cx="2352" cy="1968"/>
            </a:xfrm>
          </p:grpSpPr>
          <p:sp>
            <p:nvSpPr>
              <p:cNvPr id="334994" name="Rectangle 146"/>
              <p:cNvSpPr>
                <a:spLocks noChangeAspect="1" noChangeArrowheads="1"/>
              </p:cNvSpPr>
              <p:nvPr/>
            </p:nvSpPr>
            <p:spPr bwMode="auto">
              <a:xfrm>
                <a:off x="3168" y="288"/>
                <a:ext cx="2352" cy="19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334995" name="Group 147"/>
              <p:cNvGrpSpPr>
                <a:grpSpLocks noChangeAspect="1"/>
              </p:cNvGrpSpPr>
              <p:nvPr/>
            </p:nvGrpSpPr>
            <p:grpSpPr bwMode="auto">
              <a:xfrm>
                <a:off x="3733" y="525"/>
                <a:ext cx="1691" cy="1239"/>
                <a:chOff x="3733" y="525"/>
                <a:chExt cx="1691" cy="1239"/>
              </a:xfrm>
            </p:grpSpPr>
            <p:sp>
              <p:nvSpPr>
                <p:cNvPr id="334996" name="Oval 148"/>
                <p:cNvSpPr>
                  <a:spLocks noChangeAspect="1" noChangeArrowheads="1"/>
                </p:cNvSpPr>
                <p:nvPr/>
              </p:nvSpPr>
              <p:spPr bwMode="auto">
                <a:xfrm>
                  <a:off x="3961" y="1156"/>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97" name="Oval 149"/>
                <p:cNvSpPr>
                  <a:spLocks noChangeAspect="1" noChangeArrowheads="1"/>
                </p:cNvSpPr>
                <p:nvPr/>
              </p:nvSpPr>
              <p:spPr bwMode="auto">
                <a:xfrm>
                  <a:off x="3733" y="783"/>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98" name="Oval 150"/>
                <p:cNvSpPr>
                  <a:spLocks noChangeAspect="1" noChangeArrowheads="1"/>
                </p:cNvSpPr>
                <p:nvPr/>
              </p:nvSpPr>
              <p:spPr bwMode="auto">
                <a:xfrm>
                  <a:off x="4304" y="1624"/>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4999" name="Oval 151"/>
                <p:cNvSpPr>
                  <a:spLocks noChangeAspect="1" noChangeArrowheads="1"/>
                </p:cNvSpPr>
                <p:nvPr/>
              </p:nvSpPr>
              <p:spPr bwMode="auto">
                <a:xfrm>
                  <a:off x="4578" y="1741"/>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00" name="Oval 152"/>
                <p:cNvSpPr>
                  <a:spLocks noChangeAspect="1" noChangeArrowheads="1"/>
                </p:cNvSpPr>
                <p:nvPr/>
              </p:nvSpPr>
              <p:spPr bwMode="auto">
                <a:xfrm>
                  <a:off x="4784" y="1624"/>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01" name="Oval 153"/>
                <p:cNvSpPr>
                  <a:spLocks noChangeAspect="1" noChangeArrowheads="1"/>
                </p:cNvSpPr>
                <p:nvPr/>
              </p:nvSpPr>
              <p:spPr bwMode="auto">
                <a:xfrm>
                  <a:off x="3961" y="1273"/>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02" name="Oval 154"/>
                <p:cNvSpPr>
                  <a:spLocks noChangeAspect="1" noChangeArrowheads="1"/>
                </p:cNvSpPr>
                <p:nvPr/>
              </p:nvSpPr>
              <p:spPr bwMode="auto">
                <a:xfrm>
                  <a:off x="3961" y="1343"/>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03" name="Oval 155"/>
                <p:cNvSpPr>
                  <a:spLocks noChangeAspect="1" noChangeArrowheads="1"/>
                </p:cNvSpPr>
                <p:nvPr/>
              </p:nvSpPr>
              <p:spPr bwMode="auto">
                <a:xfrm>
                  <a:off x="4167" y="1086"/>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04" name="Oval 156"/>
                <p:cNvSpPr>
                  <a:spLocks noChangeAspect="1" noChangeArrowheads="1"/>
                </p:cNvSpPr>
                <p:nvPr/>
              </p:nvSpPr>
              <p:spPr bwMode="auto">
                <a:xfrm>
                  <a:off x="4075" y="1016"/>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05" name="Oval 157"/>
                <p:cNvSpPr>
                  <a:spLocks noChangeAspect="1" noChangeArrowheads="1"/>
                </p:cNvSpPr>
                <p:nvPr/>
              </p:nvSpPr>
              <p:spPr bwMode="auto">
                <a:xfrm>
                  <a:off x="4555" y="1484"/>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06" name="Oval 158"/>
                <p:cNvSpPr>
                  <a:spLocks noChangeAspect="1" noChangeArrowheads="1"/>
                </p:cNvSpPr>
                <p:nvPr/>
              </p:nvSpPr>
              <p:spPr bwMode="auto">
                <a:xfrm>
                  <a:off x="4624" y="525"/>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07" name="Oval 159"/>
                <p:cNvSpPr>
                  <a:spLocks noChangeAspect="1" noChangeArrowheads="1"/>
                </p:cNvSpPr>
                <p:nvPr/>
              </p:nvSpPr>
              <p:spPr bwMode="auto">
                <a:xfrm>
                  <a:off x="4418" y="1086"/>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08" name="Oval 160"/>
                <p:cNvSpPr>
                  <a:spLocks noChangeAspect="1" noChangeArrowheads="1"/>
                </p:cNvSpPr>
                <p:nvPr/>
              </p:nvSpPr>
              <p:spPr bwMode="auto">
                <a:xfrm>
                  <a:off x="3961" y="1016"/>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09" name="Oval 161"/>
                <p:cNvSpPr>
                  <a:spLocks noChangeAspect="1" noChangeArrowheads="1"/>
                </p:cNvSpPr>
                <p:nvPr/>
              </p:nvSpPr>
              <p:spPr bwMode="auto">
                <a:xfrm>
                  <a:off x="4464" y="1647"/>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10" name="Oval 162"/>
                <p:cNvSpPr>
                  <a:spLocks noChangeAspect="1" noChangeArrowheads="1"/>
                </p:cNvSpPr>
                <p:nvPr/>
              </p:nvSpPr>
              <p:spPr bwMode="auto">
                <a:xfrm>
                  <a:off x="4853" y="1577"/>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11" name="Oval 163"/>
                <p:cNvSpPr>
                  <a:spLocks noChangeAspect="1" noChangeArrowheads="1"/>
                </p:cNvSpPr>
                <p:nvPr/>
              </p:nvSpPr>
              <p:spPr bwMode="auto">
                <a:xfrm>
                  <a:off x="4190" y="642"/>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12" name="Oval 164"/>
                <p:cNvSpPr>
                  <a:spLocks noChangeAspect="1" noChangeArrowheads="1"/>
                </p:cNvSpPr>
                <p:nvPr/>
              </p:nvSpPr>
              <p:spPr bwMode="auto">
                <a:xfrm>
                  <a:off x="4258" y="85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13" name="Oval 165"/>
                <p:cNvSpPr>
                  <a:spLocks noChangeAspect="1" noChangeArrowheads="1"/>
                </p:cNvSpPr>
                <p:nvPr/>
              </p:nvSpPr>
              <p:spPr bwMode="auto">
                <a:xfrm>
                  <a:off x="3778" y="572"/>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14" name="Oval 166"/>
                <p:cNvSpPr>
                  <a:spLocks noChangeAspect="1" noChangeArrowheads="1"/>
                </p:cNvSpPr>
                <p:nvPr/>
              </p:nvSpPr>
              <p:spPr bwMode="auto">
                <a:xfrm>
                  <a:off x="4464" y="1320"/>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15" name="Oval 167"/>
                <p:cNvSpPr>
                  <a:spLocks noChangeAspect="1" noChangeArrowheads="1"/>
                </p:cNvSpPr>
                <p:nvPr/>
              </p:nvSpPr>
              <p:spPr bwMode="auto">
                <a:xfrm>
                  <a:off x="4350" y="1694"/>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16" name="Oval 168"/>
                <p:cNvSpPr>
                  <a:spLocks noChangeAspect="1" noChangeArrowheads="1"/>
                </p:cNvSpPr>
                <p:nvPr/>
              </p:nvSpPr>
              <p:spPr bwMode="auto">
                <a:xfrm>
                  <a:off x="5401" y="1040"/>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35017" name="Group 169"/>
              <p:cNvGrpSpPr>
                <a:grpSpLocks noChangeAspect="1"/>
              </p:cNvGrpSpPr>
              <p:nvPr/>
            </p:nvGrpSpPr>
            <p:grpSpPr bwMode="auto">
              <a:xfrm>
                <a:off x="3504" y="432"/>
                <a:ext cx="1897" cy="1779"/>
                <a:chOff x="3504" y="432"/>
                <a:chExt cx="1897" cy="1779"/>
              </a:xfrm>
            </p:grpSpPr>
            <p:grpSp>
              <p:nvGrpSpPr>
                <p:cNvPr id="335018" name="Group 170"/>
                <p:cNvGrpSpPr>
                  <a:grpSpLocks noChangeAspect="1"/>
                </p:cNvGrpSpPr>
                <p:nvPr/>
              </p:nvGrpSpPr>
              <p:grpSpPr bwMode="auto">
                <a:xfrm>
                  <a:off x="3710" y="479"/>
                  <a:ext cx="1668" cy="1425"/>
                  <a:chOff x="3710" y="479"/>
                  <a:chExt cx="1668" cy="1425"/>
                </a:xfrm>
              </p:grpSpPr>
              <p:sp>
                <p:nvSpPr>
                  <p:cNvPr id="335019" name="Oval 171"/>
                  <p:cNvSpPr>
                    <a:spLocks noChangeAspect="1" noChangeArrowheads="1"/>
                  </p:cNvSpPr>
                  <p:nvPr/>
                </p:nvSpPr>
                <p:spPr bwMode="auto">
                  <a:xfrm>
                    <a:off x="3755" y="1297"/>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20" name="Oval 172"/>
                  <p:cNvSpPr>
                    <a:spLocks noChangeAspect="1" noChangeArrowheads="1"/>
                  </p:cNvSpPr>
                  <p:nvPr/>
                </p:nvSpPr>
                <p:spPr bwMode="auto">
                  <a:xfrm>
                    <a:off x="4327" y="1881"/>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21" name="Oval 173"/>
                  <p:cNvSpPr>
                    <a:spLocks noChangeAspect="1" noChangeArrowheads="1"/>
                  </p:cNvSpPr>
                  <p:nvPr/>
                </p:nvSpPr>
                <p:spPr bwMode="auto">
                  <a:xfrm>
                    <a:off x="4281" y="1554"/>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22" name="Oval 174"/>
                  <p:cNvSpPr>
                    <a:spLocks noChangeAspect="1" noChangeArrowheads="1"/>
                  </p:cNvSpPr>
                  <p:nvPr/>
                </p:nvSpPr>
                <p:spPr bwMode="auto">
                  <a:xfrm>
                    <a:off x="4213" y="1694"/>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23" name="Oval 175"/>
                  <p:cNvSpPr>
                    <a:spLocks noChangeAspect="1" noChangeArrowheads="1"/>
                  </p:cNvSpPr>
                  <p:nvPr/>
                </p:nvSpPr>
                <p:spPr bwMode="auto">
                  <a:xfrm>
                    <a:off x="4235" y="1554"/>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24" name="Oval 176"/>
                  <p:cNvSpPr>
                    <a:spLocks noChangeAspect="1" noChangeArrowheads="1"/>
                  </p:cNvSpPr>
                  <p:nvPr/>
                </p:nvSpPr>
                <p:spPr bwMode="auto">
                  <a:xfrm>
                    <a:off x="4921" y="1741"/>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25" name="Oval 177"/>
                  <p:cNvSpPr>
                    <a:spLocks noChangeAspect="1" noChangeArrowheads="1"/>
                  </p:cNvSpPr>
                  <p:nvPr/>
                </p:nvSpPr>
                <p:spPr bwMode="auto">
                  <a:xfrm>
                    <a:off x="3710" y="712"/>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26" name="Oval 178"/>
                  <p:cNvSpPr>
                    <a:spLocks noChangeAspect="1" noChangeArrowheads="1"/>
                  </p:cNvSpPr>
                  <p:nvPr/>
                </p:nvSpPr>
                <p:spPr bwMode="auto">
                  <a:xfrm>
                    <a:off x="4693" y="1110"/>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27" name="Oval 179"/>
                  <p:cNvSpPr>
                    <a:spLocks noChangeAspect="1" noChangeArrowheads="1"/>
                  </p:cNvSpPr>
                  <p:nvPr/>
                </p:nvSpPr>
                <p:spPr bwMode="auto">
                  <a:xfrm>
                    <a:off x="3801" y="829"/>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28" name="Oval 180"/>
                  <p:cNvSpPr>
                    <a:spLocks noChangeAspect="1" noChangeArrowheads="1"/>
                  </p:cNvSpPr>
                  <p:nvPr/>
                </p:nvSpPr>
                <p:spPr bwMode="auto">
                  <a:xfrm>
                    <a:off x="4761" y="619"/>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29" name="Oval 181"/>
                  <p:cNvSpPr>
                    <a:spLocks noChangeAspect="1" noChangeArrowheads="1"/>
                  </p:cNvSpPr>
                  <p:nvPr/>
                </p:nvSpPr>
                <p:spPr bwMode="auto">
                  <a:xfrm>
                    <a:off x="4464" y="1460"/>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30" name="Oval 182"/>
                  <p:cNvSpPr>
                    <a:spLocks noChangeAspect="1" noChangeArrowheads="1"/>
                  </p:cNvSpPr>
                  <p:nvPr/>
                </p:nvSpPr>
                <p:spPr bwMode="auto">
                  <a:xfrm>
                    <a:off x="4875" y="92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31" name="Oval 183"/>
                  <p:cNvSpPr>
                    <a:spLocks noChangeAspect="1" noChangeArrowheads="1"/>
                  </p:cNvSpPr>
                  <p:nvPr/>
                </p:nvSpPr>
                <p:spPr bwMode="auto">
                  <a:xfrm>
                    <a:off x="4830" y="85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32" name="Oval 184"/>
                  <p:cNvSpPr>
                    <a:spLocks noChangeAspect="1" noChangeArrowheads="1"/>
                  </p:cNvSpPr>
                  <p:nvPr/>
                </p:nvSpPr>
                <p:spPr bwMode="auto">
                  <a:xfrm>
                    <a:off x="4213" y="923"/>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33" name="Oval 185"/>
                  <p:cNvSpPr>
                    <a:spLocks noChangeAspect="1" noChangeArrowheads="1"/>
                  </p:cNvSpPr>
                  <p:nvPr/>
                </p:nvSpPr>
                <p:spPr bwMode="auto">
                  <a:xfrm>
                    <a:off x="4304" y="969"/>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34" name="Oval 186"/>
                  <p:cNvSpPr>
                    <a:spLocks noChangeAspect="1" noChangeArrowheads="1"/>
                  </p:cNvSpPr>
                  <p:nvPr/>
                </p:nvSpPr>
                <p:spPr bwMode="auto">
                  <a:xfrm>
                    <a:off x="4761" y="736"/>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35" name="Oval 187"/>
                  <p:cNvSpPr>
                    <a:spLocks noChangeAspect="1" noChangeArrowheads="1"/>
                  </p:cNvSpPr>
                  <p:nvPr/>
                </p:nvSpPr>
                <p:spPr bwMode="auto">
                  <a:xfrm>
                    <a:off x="4715" y="502"/>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36" name="Oval 188"/>
                  <p:cNvSpPr>
                    <a:spLocks noChangeAspect="1" noChangeArrowheads="1"/>
                  </p:cNvSpPr>
                  <p:nvPr/>
                </p:nvSpPr>
                <p:spPr bwMode="auto">
                  <a:xfrm>
                    <a:off x="4533" y="479"/>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37" name="Oval 189"/>
                  <p:cNvSpPr>
                    <a:spLocks noChangeAspect="1" noChangeArrowheads="1"/>
                  </p:cNvSpPr>
                  <p:nvPr/>
                </p:nvSpPr>
                <p:spPr bwMode="auto">
                  <a:xfrm>
                    <a:off x="5355" y="113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38" name="Oval 190"/>
                  <p:cNvSpPr>
                    <a:spLocks noChangeAspect="1" noChangeArrowheads="1"/>
                  </p:cNvSpPr>
                  <p:nvPr/>
                </p:nvSpPr>
                <p:spPr bwMode="auto">
                  <a:xfrm>
                    <a:off x="5035" y="969"/>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35039" name="Group 191"/>
                <p:cNvGrpSpPr>
                  <a:grpSpLocks noChangeAspect="1"/>
                </p:cNvGrpSpPr>
                <p:nvPr/>
              </p:nvGrpSpPr>
              <p:grpSpPr bwMode="auto">
                <a:xfrm>
                  <a:off x="3504" y="432"/>
                  <a:ext cx="1897" cy="1779"/>
                  <a:chOff x="3504" y="432"/>
                  <a:chExt cx="1897" cy="1779"/>
                </a:xfrm>
              </p:grpSpPr>
              <p:grpSp>
                <p:nvGrpSpPr>
                  <p:cNvPr id="335040" name="Group 192"/>
                  <p:cNvGrpSpPr>
                    <a:grpSpLocks noChangeAspect="1"/>
                  </p:cNvGrpSpPr>
                  <p:nvPr/>
                </p:nvGrpSpPr>
                <p:grpSpPr bwMode="auto">
                  <a:xfrm>
                    <a:off x="4075" y="432"/>
                    <a:ext cx="1075" cy="1355"/>
                    <a:chOff x="4075" y="432"/>
                    <a:chExt cx="1075" cy="1355"/>
                  </a:xfrm>
                </p:grpSpPr>
                <p:sp>
                  <p:nvSpPr>
                    <p:cNvPr id="335041" name="Oval 193"/>
                    <p:cNvSpPr>
                      <a:spLocks noChangeAspect="1" noChangeArrowheads="1"/>
                    </p:cNvSpPr>
                    <p:nvPr/>
                  </p:nvSpPr>
                  <p:spPr bwMode="auto">
                    <a:xfrm>
                      <a:off x="4761" y="1764"/>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42" name="Oval 194"/>
                    <p:cNvSpPr>
                      <a:spLocks noChangeAspect="1" noChangeArrowheads="1"/>
                    </p:cNvSpPr>
                    <p:nvPr/>
                  </p:nvSpPr>
                  <p:spPr bwMode="auto">
                    <a:xfrm>
                      <a:off x="4533" y="1437"/>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43" name="Oval 195"/>
                    <p:cNvSpPr>
                      <a:spLocks noChangeAspect="1" noChangeArrowheads="1"/>
                    </p:cNvSpPr>
                    <p:nvPr/>
                  </p:nvSpPr>
                  <p:spPr bwMode="auto">
                    <a:xfrm>
                      <a:off x="4693" y="806"/>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44" name="Oval 196"/>
                    <p:cNvSpPr>
                      <a:spLocks noChangeAspect="1" noChangeArrowheads="1"/>
                    </p:cNvSpPr>
                    <p:nvPr/>
                  </p:nvSpPr>
                  <p:spPr bwMode="auto">
                    <a:xfrm>
                      <a:off x="4555" y="689"/>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45" name="Oval 197"/>
                    <p:cNvSpPr>
                      <a:spLocks noChangeAspect="1" noChangeArrowheads="1"/>
                    </p:cNvSpPr>
                    <p:nvPr/>
                  </p:nvSpPr>
                  <p:spPr bwMode="auto">
                    <a:xfrm>
                      <a:off x="5127" y="106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46" name="Oval 198"/>
                    <p:cNvSpPr>
                      <a:spLocks noChangeAspect="1" noChangeArrowheads="1"/>
                    </p:cNvSpPr>
                    <p:nvPr/>
                  </p:nvSpPr>
                  <p:spPr bwMode="auto">
                    <a:xfrm>
                      <a:off x="4304" y="1086"/>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47" name="Oval 199"/>
                    <p:cNvSpPr>
                      <a:spLocks noChangeAspect="1" noChangeArrowheads="1"/>
                    </p:cNvSpPr>
                    <p:nvPr/>
                  </p:nvSpPr>
                  <p:spPr bwMode="auto">
                    <a:xfrm>
                      <a:off x="4075" y="1273"/>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48" name="Oval 200"/>
                    <p:cNvSpPr>
                      <a:spLocks noChangeAspect="1" noChangeArrowheads="1"/>
                    </p:cNvSpPr>
                    <p:nvPr/>
                  </p:nvSpPr>
                  <p:spPr bwMode="auto">
                    <a:xfrm>
                      <a:off x="4578" y="432"/>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49" name="Oval 201"/>
                    <p:cNvSpPr>
                      <a:spLocks noChangeAspect="1" noChangeArrowheads="1"/>
                    </p:cNvSpPr>
                    <p:nvPr/>
                  </p:nvSpPr>
                  <p:spPr bwMode="auto">
                    <a:xfrm>
                      <a:off x="4464" y="572"/>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35050" name="Group 202"/>
                  <p:cNvGrpSpPr>
                    <a:grpSpLocks noChangeAspect="1"/>
                  </p:cNvGrpSpPr>
                  <p:nvPr/>
                </p:nvGrpSpPr>
                <p:grpSpPr bwMode="auto">
                  <a:xfrm>
                    <a:off x="3550" y="502"/>
                    <a:ext cx="1463" cy="1613"/>
                    <a:chOff x="3550" y="502"/>
                    <a:chExt cx="1463" cy="1613"/>
                  </a:xfrm>
                </p:grpSpPr>
                <p:sp>
                  <p:nvSpPr>
                    <p:cNvPr id="335051" name="Oval 203"/>
                    <p:cNvSpPr>
                      <a:spLocks noChangeAspect="1" noChangeArrowheads="1"/>
                    </p:cNvSpPr>
                    <p:nvPr/>
                  </p:nvSpPr>
                  <p:spPr bwMode="auto">
                    <a:xfrm>
                      <a:off x="4235" y="1904"/>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52" name="Oval 204"/>
                    <p:cNvSpPr>
                      <a:spLocks noChangeAspect="1" noChangeArrowheads="1"/>
                    </p:cNvSpPr>
                    <p:nvPr/>
                  </p:nvSpPr>
                  <p:spPr bwMode="auto">
                    <a:xfrm>
                      <a:off x="4304" y="1928"/>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53" name="Oval 205"/>
                    <p:cNvSpPr>
                      <a:spLocks noChangeAspect="1" noChangeArrowheads="1"/>
                    </p:cNvSpPr>
                    <p:nvPr/>
                  </p:nvSpPr>
                  <p:spPr bwMode="auto">
                    <a:xfrm>
                      <a:off x="4441" y="1741"/>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54" name="Oval 206"/>
                    <p:cNvSpPr>
                      <a:spLocks noChangeAspect="1" noChangeArrowheads="1"/>
                    </p:cNvSpPr>
                    <p:nvPr/>
                  </p:nvSpPr>
                  <p:spPr bwMode="auto">
                    <a:xfrm>
                      <a:off x="4258" y="1367"/>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55" name="Oval 207"/>
                    <p:cNvSpPr>
                      <a:spLocks noChangeAspect="1" noChangeArrowheads="1"/>
                    </p:cNvSpPr>
                    <p:nvPr/>
                  </p:nvSpPr>
                  <p:spPr bwMode="auto">
                    <a:xfrm>
                      <a:off x="3870" y="1156"/>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56" name="Oval 208"/>
                    <p:cNvSpPr>
                      <a:spLocks noChangeAspect="1" noChangeArrowheads="1"/>
                    </p:cNvSpPr>
                    <p:nvPr/>
                  </p:nvSpPr>
                  <p:spPr bwMode="auto">
                    <a:xfrm>
                      <a:off x="3573" y="712"/>
                      <a:ext cx="22"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57" name="Oval 209"/>
                    <p:cNvSpPr>
                      <a:spLocks noChangeAspect="1" noChangeArrowheads="1"/>
                    </p:cNvSpPr>
                    <p:nvPr/>
                  </p:nvSpPr>
                  <p:spPr bwMode="auto">
                    <a:xfrm>
                      <a:off x="4738" y="899"/>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58" name="Oval 210"/>
                    <p:cNvSpPr>
                      <a:spLocks noChangeAspect="1" noChangeArrowheads="1"/>
                    </p:cNvSpPr>
                    <p:nvPr/>
                  </p:nvSpPr>
                  <p:spPr bwMode="auto">
                    <a:xfrm>
                      <a:off x="4921" y="99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59" name="Oval 211"/>
                    <p:cNvSpPr>
                      <a:spLocks noChangeAspect="1" noChangeArrowheads="1"/>
                    </p:cNvSpPr>
                    <p:nvPr/>
                  </p:nvSpPr>
                  <p:spPr bwMode="auto">
                    <a:xfrm>
                      <a:off x="4441" y="1577"/>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60" name="Oval 212"/>
                    <p:cNvSpPr>
                      <a:spLocks noChangeAspect="1" noChangeArrowheads="1"/>
                    </p:cNvSpPr>
                    <p:nvPr/>
                  </p:nvSpPr>
                  <p:spPr bwMode="auto">
                    <a:xfrm>
                      <a:off x="4510" y="1577"/>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61" name="Oval 213"/>
                    <p:cNvSpPr>
                      <a:spLocks noChangeAspect="1" noChangeArrowheads="1"/>
                    </p:cNvSpPr>
                    <p:nvPr/>
                  </p:nvSpPr>
                  <p:spPr bwMode="auto">
                    <a:xfrm>
                      <a:off x="4190" y="2091"/>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62" name="Oval 214"/>
                    <p:cNvSpPr>
                      <a:spLocks noChangeAspect="1" noChangeArrowheads="1"/>
                    </p:cNvSpPr>
                    <p:nvPr/>
                  </p:nvSpPr>
                  <p:spPr bwMode="auto">
                    <a:xfrm>
                      <a:off x="4990" y="1834"/>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63" name="Oval 215"/>
                    <p:cNvSpPr>
                      <a:spLocks noChangeAspect="1" noChangeArrowheads="1"/>
                    </p:cNvSpPr>
                    <p:nvPr/>
                  </p:nvSpPr>
                  <p:spPr bwMode="auto">
                    <a:xfrm>
                      <a:off x="4327" y="1367"/>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64" name="Oval 216"/>
                    <p:cNvSpPr>
                      <a:spLocks noChangeAspect="1" noChangeArrowheads="1"/>
                    </p:cNvSpPr>
                    <p:nvPr/>
                  </p:nvSpPr>
                  <p:spPr bwMode="auto">
                    <a:xfrm>
                      <a:off x="4007" y="1390"/>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65" name="Oval 217"/>
                    <p:cNvSpPr>
                      <a:spLocks noChangeAspect="1" noChangeArrowheads="1"/>
                    </p:cNvSpPr>
                    <p:nvPr/>
                  </p:nvSpPr>
                  <p:spPr bwMode="auto">
                    <a:xfrm>
                      <a:off x="3550" y="502"/>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35066" name="Group 218"/>
                  <p:cNvGrpSpPr>
                    <a:grpSpLocks noChangeAspect="1"/>
                  </p:cNvGrpSpPr>
                  <p:nvPr/>
                </p:nvGrpSpPr>
                <p:grpSpPr bwMode="auto">
                  <a:xfrm>
                    <a:off x="3504" y="528"/>
                    <a:ext cx="1897" cy="1683"/>
                    <a:chOff x="3504" y="525"/>
                    <a:chExt cx="1897" cy="1683"/>
                  </a:xfrm>
                </p:grpSpPr>
                <p:sp>
                  <p:nvSpPr>
                    <p:cNvPr id="335067" name="Oval 219"/>
                    <p:cNvSpPr>
                      <a:spLocks noChangeAspect="1" noChangeArrowheads="1"/>
                    </p:cNvSpPr>
                    <p:nvPr/>
                  </p:nvSpPr>
                  <p:spPr bwMode="auto">
                    <a:xfrm>
                      <a:off x="3870" y="1250"/>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68" name="Oval 220"/>
                    <p:cNvSpPr>
                      <a:spLocks noChangeAspect="1" noChangeArrowheads="1"/>
                    </p:cNvSpPr>
                    <p:nvPr/>
                  </p:nvSpPr>
                  <p:spPr bwMode="auto">
                    <a:xfrm>
                      <a:off x="3915" y="1203"/>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69" name="Oval 221"/>
                    <p:cNvSpPr>
                      <a:spLocks noChangeAspect="1" noChangeArrowheads="1"/>
                    </p:cNvSpPr>
                    <p:nvPr/>
                  </p:nvSpPr>
                  <p:spPr bwMode="auto">
                    <a:xfrm>
                      <a:off x="4167" y="1951"/>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70" name="Oval 222"/>
                    <p:cNvSpPr>
                      <a:spLocks noChangeAspect="1" noChangeArrowheads="1"/>
                    </p:cNvSpPr>
                    <p:nvPr/>
                  </p:nvSpPr>
                  <p:spPr bwMode="auto">
                    <a:xfrm>
                      <a:off x="4281" y="1787"/>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71" name="Oval 223"/>
                    <p:cNvSpPr>
                      <a:spLocks noChangeAspect="1" noChangeArrowheads="1"/>
                    </p:cNvSpPr>
                    <p:nvPr/>
                  </p:nvSpPr>
                  <p:spPr bwMode="auto">
                    <a:xfrm>
                      <a:off x="4304" y="2068"/>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72" name="Oval 224"/>
                    <p:cNvSpPr>
                      <a:spLocks noChangeAspect="1" noChangeArrowheads="1"/>
                    </p:cNvSpPr>
                    <p:nvPr/>
                  </p:nvSpPr>
                  <p:spPr bwMode="auto">
                    <a:xfrm>
                      <a:off x="4075" y="2044"/>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73" name="Oval 225"/>
                    <p:cNvSpPr>
                      <a:spLocks noChangeAspect="1" noChangeArrowheads="1"/>
                    </p:cNvSpPr>
                    <p:nvPr/>
                  </p:nvSpPr>
                  <p:spPr bwMode="auto">
                    <a:xfrm>
                      <a:off x="4235" y="1554"/>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74" name="Oval 226"/>
                    <p:cNvSpPr>
                      <a:spLocks noChangeAspect="1" noChangeArrowheads="1"/>
                    </p:cNvSpPr>
                    <p:nvPr/>
                  </p:nvSpPr>
                  <p:spPr bwMode="auto">
                    <a:xfrm>
                      <a:off x="4647" y="1671"/>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75" name="Oval 227"/>
                    <p:cNvSpPr>
                      <a:spLocks noChangeAspect="1" noChangeArrowheads="1"/>
                    </p:cNvSpPr>
                    <p:nvPr/>
                  </p:nvSpPr>
                  <p:spPr bwMode="auto">
                    <a:xfrm>
                      <a:off x="4944" y="1647"/>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76" name="Oval 228"/>
                    <p:cNvSpPr>
                      <a:spLocks noChangeAspect="1" noChangeArrowheads="1"/>
                    </p:cNvSpPr>
                    <p:nvPr/>
                  </p:nvSpPr>
                  <p:spPr bwMode="auto">
                    <a:xfrm>
                      <a:off x="4350" y="1460"/>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77" name="Oval 229"/>
                    <p:cNvSpPr>
                      <a:spLocks noChangeAspect="1" noChangeArrowheads="1"/>
                    </p:cNvSpPr>
                    <p:nvPr/>
                  </p:nvSpPr>
                  <p:spPr bwMode="auto">
                    <a:xfrm>
                      <a:off x="3824" y="1320"/>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78" name="Oval 230"/>
                    <p:cNvSpPr>
                      <a:spLocks noChangeAspect="1" noChangeArrowheads="1"/>
                    </p:cNvSpPr>
                    <p:nvPr/>
                  </p:nvSpPr>
                  <p:spPr bwMode="auto">
                    <a:xfrm>
                      <a:off x="4007" y="1110"/>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79" name="Oval 231"/>
                    <p:cNvSpPr>
                      <a:spLocks noChangeAspect="1" noChangeArrowheads="1"/>
                    </p:cNvSpPr>
                    <p:nvPr/>
                  </p:nvSpPr>
                  <p:spPr bwMode="auto">
                    <a:xfrm>
                      <a:off x="4030" y="899"/>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80" name="Oval 232"/>
                    <p:cNvSpPr>
                      <a:spLocks noChangeAspect="1" noChangeArrowheads="1"/>
                    </p:cNvSpPr>
                    <p:nvPr/>
                  </p:nvSpPr>
                  <p:spPr bwMode="auto">
                    <a:xfrm>
                      <a:off x="4258" y="1273"/>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81" name="Oval 233"/>
                    <p:cNvSpPr>
                      <a:spLocks noChangeAspect="1" noChangeArrowheads="1"/>
                    </p:cNvSpPr>
                    <p:nvPr/>
                  </p:nvSpPr>
                  <p:spPr bwMode="auto">
                    <a:xfrm>
                      <a:off x="4624" y="1227"/>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82" name="Oval 234"/>
                    <p:cNvSpPr>
                      <a:spLocks noChangeAspect="1" noChangeArrowheads="1"/>
                    </p:cNvSpPr>
                    <p:nvPr/>
                  </p:nvSpPr>
                  <p:spPr bwMode="auto">
                    <a:xfrm>
                      <a:off x="4578" y="92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83" name="Oval 235"/>
                    <p:cNvSpPr>
                      <a:spLocks noChangeAspect="1" noChangeArrowheads="1"/>
                    </p:cNvSpPr>
                    <p:nvPr/>
                  </p:nvSpPr>
                  <p:spPr bwMode="auto">
                    <a:xfrm>
                      <a:off x="3710" y="525"/>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84" name="Oval 236"/>
                    <p:cNvSpPr>
                      <a:spLocks noChangeAspect="1" noChangeArrowheads="1"/>
                    </p:cNvSpPr>
                    <p:nvPr/>
                  </p:nvSpPr>
                  <p:spPr bwMode="auto">
                    <a:xfrm>
                      <a:off x="4670" y="666"/>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85" name="Oval 237"/>
                    <p:cNvSpPr>
                      <a:spLocks noChangeAspect="1" noChangeArrowheads="1"/>
                    </p:cNvSpPr>
                    <p:nvPr/>
                  </p:nvSpPr>
                  <p:spPr bwMode="auto">
                    <a:xfrm>
                      <a:off x="4578" y="572"/>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86" name="Oval 238"/>
                    <p:cNvSpPr>
                      <a:spLocks noChangeAspect="1" noChangeArrowheads="1"/>
                    </p:cNvSpPr>
                    <p:nvPr/>
                  </p:nvSpPr>
                  <p:spPr bwMode="auto">
                    <a:xfrm>
                      <a:off x="5104" y="85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87" name="Oval 239"/>
                    <p:cNvSpPr>
                      <a:spLocks noChangeAspect="1" noChangeArrowheads="1"/>
                    </p:cNvSpPr>
                    <p:nvPr/>
                  </p:nvSpPr>
                  <p:spPr bwMode="auto">
                    <a:xfrm>
                      <a:off x="5081" y="113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88" name="Oval 240"/>
                    <p:cNvSpPr>
                      <a:spLocks noChangeAspect="1" noChangeArrowheads="1"/>
                    </p:cNvSpPr>
                    <p:nvPr/>
                  </p:nvSpPr>
                  <p:spPr bwMode="auto">
                    <a:xfrm>
                      <a:off x="5378" y="1203"/>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89" name="Oval 241"/>
                    <p:cNvSpPr>
                      <a:spLocks noChangeAspect="1" noChangeArrowheads="1"/>
                    </p:cNvSpPr>
                    <p:nvPr/>
                  </p:nvSpPr>
                  <p:spPr bwMode="auto">
                    <a:xfrm>
                      <a:off x="5333" y="946"/>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90" name="Oval 242"/>
                    <p:cNvSpPr>
                      <a:spLocks noChangeAspect="1" noChangeArrowheads="1"/>
                    </p:cNvSpPr>
                    <p:nvPr/>
                  </p:nvSpPr>
                  <p:spPr bwMode="auto">
                    <a:xfrm>
                      <a:off x="4258" y="2185"/>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91" name="Oval 243"/>
                    <p:cNvSpPr>
                      <a:spLocks noChangeAspect="1" noChangeArrowheads="1"/>
                    </p:cNvSpPr>
                    <p:nvPr/>
                  </p:nvSpPr>
                  <p:spPr bwMode="auto">
                    <a:xfrm>
                      <a:off x="4030" y="759"/>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92" name="Oval 244"/>
                    <p:cNvSpPr>
                      <a:spLocks noChangeAspect="1" noChangeArrowheads="1"/>
                    </p:cNvSpPr>
                    <p:nvPr/>
                  </p:nvSpPr>
                  <p:spPr bwMode="auto">
                    <a:xfrm>
                      <a:off x="3504" y="596"/>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93" name="Oval 245"/>
                    <p:cNvSpPr>
                      <a:spLocks noChangeAspect="1" noChangeArrowheads="1"/>
                    </p:cNvSpPr>
                    <p:nvPr/>
                  </p:nvSpPr>
                  <p:spPr bwMode="auto">
                    <a:xfrm>
                      <a:off x="4533" y="1320"/>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94" name="Oval 246"/>
                    <p:cNvSpPr>
                      <a:spLocks noChangeAspect="1" noChangeArrowheads="1"/>
                    </p:cNvSpPr>
                    <p:nvPr/>
                  </p:nvSpPr>
                  <p:spPr bwMode="auto">
                    <a:xfrm>
                      <a:off x="4533" y="1086"/>
                      <a:ext cx="22"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095" name="Oval 247"/>
                    <p:cNvSpPr>
                      <a:spLocks noChangeAspect="1" noChangeArrowheads="1"/>
                    </p:cNvSpPr>
                    <p:nvPr/>
                  </p:nvSpPr>
                  <p:spPr bwMode="auto">
                    <a:xfrm>
                      <a:off x="4578" y="1156"/>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grpSp>
        </p:grpSp>
      </p:grpSp>
      <p:grpSp>
        <p:nvGrpSpPr>
          <p:cNvPr id="335096" name="Group 248"/>
          <p:cNvGrpSpPr>
            <a:grpSpLocks noChangeAspect="1"/>
          </p:cNvGrpSpPr>
          <p:nvPr/>
        </p:nvGrpSpPr>
        <p:grpSpPr bwMode="auto">
          <a:xfrm>
            <a:off x="2005013" y="1411288"/>
            <a:ext cx="6362700" cy="5324475"/>
            <a:chOff x="3168" y="288"/>
            <a:chExt cx="2352" cy="1968"/>
          </a:xfrm>
        </p:grpSpPr>
        <p:sp>
          <p:nvSpPr>
            <p:cNvPr id="335097" name="Rectangle 249"/>
            <p:cNvSpPr>
              <a:spLocks noChangeAspect="1" noChangeArrowheads="1"/>
            </p:cNvSpPr>
            <p:nvPr/>
          </p:nvSpPr>
          <p:spPr bwMode="auto">
            <a:xfrm>
              <a:off x="3168" y="288"/>
              <a:ext cx="2352" cy="19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335098" name="Group 250"/>
            <p:cNvGrpSpPr>
              <a:grpSpLocks noChangeAspect="1"/>
            </p:cNvGrpSpPr>
            <p:nvPr/>
          </p:nvGrpSpPr>
          <p:grpSpPr bwMode="auto">
            <a:xfrm>
              <a:off x="3618" y="783"/>
              <a:ext cx="1623" cy="911"/>
              <a:chOff x="3618" y="783"/>
              <a:chExt cx="1623" cy="911"/>
            </a:xfrm>
          </p:grpSpPr>
          <p:sp>
            <p:nvSpPr>
              <p:cNvPr id="335099" name="Oval 251"/>
              <p:cNvSpPr>
                <a:spLocks noChangeAspect="1" noChangeArrowheads="1"/>
              </p:cNvSpPr>
              <p:nvPr/>
            </p:nvSpPr>
            <p:spPr bwMode="auto">
              <a:xfrm>
                <a:off x="3915" y="1297"/>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00" name="Oval 252"/>
              <p:cNvSpPr>
                <a:spLocks noChangeAspect="1" noChangeArrowheads="1"/>
              </p:cNvSpPr>
              <p:nvPr/>
            </p:nvSpPr>
            <p:spPr bwMode="auto">
              <a:xfrm>
                <a:off x="3870" y="99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01" name="Oval 253"/>
              <p:cNvSpPr>
                <a:spLocks noChangeAspect="1" noChangeArrowheads="1"/>
              </p:cNvSpPr>
              <p:nvPr/>
            </p:nvSpPr>
            <p:spPr bwMode="auto">
              <a:xfrm>
                <a:off x="4487" y="1671"/>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02" name="Oval 254"/>
              <p:cNvSpPr>
                <a:spLocks noChangeAspect="1" noChangeArrowheads="1"/>
              </p:cNvSpPr>
              <p:nvPr/>
            </p:nvSpPr>
            <p:spPr bwMode="auto">
              <a:xfrm>
                <a:off x="4121" y="1203"/>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03" name="Oval 255"/>
              <p:cNvSpPr>
                <a:spLocks noChangeAspect="1" noChangeArrowheads="1"/>
              </p:cNvSpPr>
              <p:nvPr/>
            </p:nvSpPr>
            <p:spPr bwMode="auto">
              <a:xfrm>
                <a:off x="4030" y="106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04" name="Oval 256"/>
              <p:cNvSpPr>
                <a:spLocks noChangeAspect="1" noChangeArrowheads="1"/>
              </p:cNvSpPr>
              <p:nvPr/>
            </p:nvSpPr>
            <p:spPr bwMode="auto">
              <a:xfrm>
                <a:off x="4807" y="1040"/>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05" name="Oval 257"/>
              <p:cNvSpPr>
                <a:spLocks noChangeAspect="1" noChangeArrowheads="1"/>
              </p:cNvSpPr>
              <p:nvPr/>
            </p:nvSpPr>
            <p:spPr bwMode="auto">
              <a:xfrm>
                <a:off x="4624" y="1040"/>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06" name="Oval 258"/>
              <p:cNvSpPr>
                <a:spLocks noChangeAspect="1" noChangeArrowheads="1"/>
              </p:cNvSpPr>
              <p:nvPr/>
            </p:nvSpPr>
            <p:spPr bwMode="auto">
              <a:xfrm>
                <a:off x="4967" y="1040"/>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07" name="Oval 259"/>
              <p:cNvSpPr>
                <a:spLocks noChangeAspect="1" noChangeArrowheads="1"/>
              </p:cNvSpPr>
              <p:nvPr/>
            </p:nvSpPr>
            <p:spPr bwMode="auto">
              <a:xfrm>
                <a:off x="5218" y="946"/>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08" name="Oval 260"/>
              <p:cNvSpPr>
                <a:spLocks noChangeAspect="1" noChangeArrowheads="1"/>
              </p:cNvSpPr>
              <p:nvPr/>
            </p:nvSpPr>
            <p:spPr bwMode="auto">
              <a:xfrm>
                <a:off x="4144" y="1367"/>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09" name="Oval 261"/>
              <p:cNvSpPr>
                <a:spLocks noChangeAspect="1" noChangeArrowheads="1"/>
              </p:cNvSpPr>
              <p:nvPr/>
            </p:nvSpPr>
            <p:spPr bwMode="auto">
              <a:xfrm>
                <a:off x="4967" y="92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10" name="Oval 262"/>
              <p:cNvSpPr>
                <a:spLocks noChangeAspect="1" noChangeArrowheads="1"/>
              </p:cNvSpPr>
              <p:nvPr/>
            </p:nvSpPr>
            <p:spPr bwMode="auto">
              <a:xfrm>
                <a:off x="3618" y="1180"/>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11" name="Oval 263"/>
              <p:cNvSpPr>
                <a:spLocks noChangeAspect="1" noChangeArrowheads="1"/>
              </p:cNvSpPr>
              <p:nvPr/>
            </p:nvSpPr>
            <p:spPr bwMode="auto">
              <a:xfrm>
                <a:off x="3755" y="1180"/>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12" name="Oval 264"/>
              <p:cNvSpPr>
                <a:spLocks noChangeAspect="1" noChangeArrowheads="1"/>
              </p:cNvSpPr>
              <p:nvPr/>
            </p:nvSpPr>
            <p:spPr bwMode="auto">
              <a:xfrm>
                <a:off x="3733" y="1133"/>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13" name="Oval 265"/>
              <p:cNvSpPr>
                <a:spLocks noChangeAspect="1" noChangeArrowheads="1"/>
              </p:cNvSpPr>
              <p:nvPr/>
            </p:nvSpPr>
            <p:spPr bwMode="auto">
              <a:xfrm>
                <a:off x="4121" y="1413"/>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14" name="Oval 266"/>
              <p:cNvSpPr>
                <a:spLocks noChangeAspect="1" noChangeArrowheads="1"/>
              </p:cNvSpPr>
              <p:nvPr/>
            </p:nvSpPr>
            <p:spPr bwMode="auto">
              <a:xfrm>
                <a:off x="4213" y="1390"/>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15" name="Oval 267"/>
              <p:cNvSpPr>
                <a:spLocks noChangeAspect="1" noChangeArrowheads="1"/>
              </p:cNvSpPr>
              <p:nvPr/>
            </p:nvSpPr>
            <p:spPr bwMode="auto">
              <a:xfrm>
                <a:off x="3641" y="78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35116" name="Group 268"/>
            <p:cNvGrpSpPr>
              <a:grpSpLocks noChangeAspect="1"/>
            </p:cNvGrpSpPr>
            <p:nvPr/>
          </p:nvGrpSpPr>
          <p:grpSpPr bwMode="auto">
            <a:xfrm>
              <a:off x="3168" y="288"/>
              <a:ext cx="2352" cy="1968"/>
              <a:chOff x="3168" y="288"/>
              <a:chExt cx="2352" cy="1968"/>
            </a:xfrm>
          </p:grpSpPr>
          <p:sp>
            <p:nvSpPr>
              <p:cNvPr id="335117" name="Rectangle 269"/>
              <p:cNvSpPr>
                <a:spLocks noChangeAspect="1" noChangeArrowheads="1"/>
              </p:cNvSpPr>
              <p:nvPr/>
            </p:nvSpPr>
            <p:spPr bwMode="auto">
              <a:xfrm>
                <a:off x="3168" y="288"/>
                <a:ext cx="2352" cy="19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335118" name="Group 270"/>
              <p:cNvGrpSpPr>
                <a:grpSpLocks noChangeAspect="1"/>
              </p:cNvGrpSpPr>
              <p:nvPr/>
            </p:nvGrpSpPr>
            <p:grpSpPr bwMode="auto">
              <a:xfrm>
                <a:off x="3733" y="525"/>
                <a:ext cx="1691" cy="1239"/>
                <a:chOff x="3733" y="525"/>
                <a:chExt cx="1691" cy="1239"/>
              </a:xfrm>
            </p:grpSpPr>
            <p:sp>
              <p:nvSpPr>
                <p:cNvPr id="335119" name="Oval 271"/>
                <p:cNvSpPr>
                  <a:spLocks noChangeAspect="1" noChangeArrowheads="1"/>
                </p:cNvSpPr>
                <p:nvPr/>
              </p:nvSpPr>
              <p:spPr bwMode="auto">
                <a:xfrm>
                  <a:off x="3961" y="1156"/>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20" name="Oval 272"/>
                <p:cNvSpPr>
                  <a:spLocks noChangeAspect="1" noChangeArrowheads="1"/>
                </p:cNvSpPr>
                <p:nvPr/>
              </p:nvSpPr>
              <p:spPr bwMode="auto">
                <a:xfrm>
                  <a:off x="3733" y="783"/>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21" name="Oval 273"/>
                <p:cNvSpPr>
                  <a:spLocks noChangeAspect="1" noChangeArrowheads="1"/>
                </p:cNvSpPr>
                <p:nvPr/>
              </p:nvSpPr>
              <p:spPr bwMode="auto">
                <a:xfrm>
                  <a:off x="4304" y="1624"/>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22" name="Oval 274"/>
                <p:cNvSpPr>
                  <a:spLocks noChangeAspect="1" noChangeArrowheads="1"/>
                </p:cNvSpPr>
                <p:nvPr/>
              </p:nvSpPr>
              <p:spPr bwMode="auto">
                <a:xfrm>
                  <a:off x="4578" y="1741"/>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23" name="Oval 275"/>
                <p:cNvSpPr>
                  <a:spLocks noChangeAspect="1" noChangeArrowheads="1"/>
                </p:cNvSpPr>
                <p:nvPr/>
              </p:nvSpPr>
              <p:spPr bwMode="auto">
                <a:xfrm>
                  <a:off x="4784" y="1624"/>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24" name="Oval 276"/>
                <p:cNvSpPr>
                  <a:spLocks noChangeAspect="1" noChangeArrowheads="1"/>
                </p:cNvSpPr>
                <p:nvPr/>
              </p:nvSpPr>
              <p:spPr bwMode="auto">
                <a:xfrm>
                  <a:off x="3961" y="1273"/>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25" name="Oval 277"/>
                <p:cNvSpPr>
                  <a:spLocks noChangeAspect="1" noChangeArrowheads="1"/>
                </p:cNvSpPr>
                <p:nvPr/>
              </p:nvSpPr>
              <p:spPr bwMode="auto">
                <a:xfrm>
                  <a:off x="3961" y="1343"/>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26" name="Oval 278"/>
                <p:cNvSpPr>
                  <a:spLocks noChangeAspect="1" noChangeArrowheads="1"/>
                </p:cNvSpPr>
                <p:nvPr/>
              </p:nvSpPr>
              <p:spPr bwMode="auto">
                <a:xfrm>
                  <a:off x="4167" y="1086"/>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27" name="Oval 279"/>
                <p:cNvSpPr>
                  <a:spLocks noChangeAspect="1" noChangeArrowheads="1"/>
                </p:cNvSpPr>
                <p:nvPr/>
              </p:nvSpPr>
              <p:spPr bwMode="auto">
                <a:xfrm>
                  <a:off x="4075" y="1016"/>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28" name="Oval 280"/>
                <p:cNvSpPr>
                  <a:spLocks noChangeAspect="1" noChangeArrowheads="1"/>
                </p:cNvSpPr>
                <p:nvPr/>
              </p:nvSpPr>
              <p:spPr bwMode="auto">
                <a:xfrm>
                  <a:off x="4555" y="1484"/>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29" name="Oval 281"/>
                <p:cNvSpPr>
                  <a:spLocks noChangeAspect="1" noChangeArrowheads="1"/>
                </p:cNvSpPr>
                <p:nvPr/>
              </p:nvSpPr>
              <p:spPr bwMode="auto">
                <a:xfrm>
                  <a:off x="4624" y="525"/>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30" name="Oval 282"/>
                <p:cNvSpPr>
                  <a:spLocks noChangeAspect="1" noChangeArrowheads="1"/>
                </p:cNvSpPr>
                <p:nvPr/>
              </p:nvSpPr>
              <p:spPr bwMode="auto">
                <a:xfrm>
                  <a:off x="4418" y="1086"/>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31" name="Oval 283"/>
                <p:cNvSpPr>
                  <a:spLocks noChangeAspect="1" noChangeArrowheads="1"/>
                </p:cNvSpPr>
                <p:nvPr/>
              </p:nvSpPr>
              <p:spPr bwMode="auto">
                <a:xfrm>
                  <a:off x="3961" y="1016"/>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32" name="Oval 284"/>
                <p:cNvSpPr>
                  <a:spLocks noChangeAspect="1" noChangeArrowheads="1"/>
                </p:cNvSpPr>
                <p:nvPr/>
              </p:nvSpPr>
              <p:spPr bwMode="auto">
                <a:xfrm>
                  <a:off x="4464" y="1647"/>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33" name="Oval 285"/>
                <p:cNvSpPr>
                  <a:spLocks noChangeAspect="1" noChangeArrowheads="1"/>
                </p:cNvSpPr>
                <p:nvPr/>
              </p:nvSpPr>
              <p:spPr bwMode="auto">
                <a:xfrm>
                  <a:off x="4853" y="1577"/>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34" name="Oval 286"/>
                <p:cNvSpPr>
                  <a:spLocks noChangeAspect="1" noChangeArrowheads="1"/>
                </p:cNvSpPr>
                <p:nvPr/>
              </p:nvSpPr>
              <p:spPr bwMode="auto">
                <a:xfrm>
                  <a:off x="4190" y="642"/>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35" name="Oval 287"/>
                <p:cNvSpPr>
                  <a:spLocks noChangeAspect="1" noChangeArrowheads="1"/>
                </p:cNvSpPr>
                <p:nvPr/>
              </p:nvSpPr>
              <p:spPr bwMode="auto">
                <a:xfrm>
                  <a:off x="4258" y="85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36" name="Oval 288"/>
                <p:cNvSpPr>
                  <a:spLocks noChangeAspect="1" noChangeArrowheads="1"/>
                </p:cNvSpPr>
                <p:nvPr/>
              </p:nvSpPr>
              <p:spPr bwMode="auto">
                <a:xfrm>
                  <a:off x="3778" y="572"/>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37" name="Oval 289"/>
                <p:cNvSpPr>
                  <a:spLocks noChangeAspect="1" noChangeArrowheads="1"/>
                </p:cNvSpPr>
                <p:nvPr/>
              </p:nvSpPr>
              <p:spPr bwMode="auto">
                <a:xfrm>
                  <a:off x="4464" y="1320"/>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38" name="Oval 290"/>
                <p:cNvSpPr>
                  <a:spLocks noChangeAspect="1" noChangeArrowheads="1"/>
                </p:cNvSpPr>
                <p:nvPr/>
              </p:nvSpPr>
              <p:spPr bwMode="auto">
                <a:xfrm>
                  <a:off x="4350" y="1694"/>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39" name="Oval 291"/>
                <p:cNvSpPr>
                  <a:spLocks noChangeAspect="1" noChangeArrowheads="1"/>
                </p:cNvSpPr>
                <p:nvPr/>
              </p:nvSpPr>
              <p:spPr bwMode="auto">
                <a:xfrm>
                  <a:off x="5401" y="1040"/>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35140" name="Group 292"/>
              <p:cNvGrpSpPr>
                <a:grpSpLocks noChangeAspect="1"/>
              </p:cNvGrpSpPr>
              <p:nvPr/>
            </p:nvGrpSpPr>
            <p:grpSpPr bwMode="auto">
              <a:xfrm>
                <a:off x="3504" y="432"/>
                <a:ext cx="1897" cy="1779"/>
                <a:chOff x="3504" y="432"/>
                <a:chExt cx="1897" cy="1779"/>
              </a:xfrm>
            </p:grpSpPr>
            <p:grpSp>
              <p:nvGrpSpPr>
                <p:cNvPr id="335141" name="Group 293"/>
                <p:cNvGrpSpPr>
                  <a:grpSpLocks noChangeAspect="1"/>
                </p:cNvGrpSpPr>
                <p:nvPr/>
              </p:nvGrpSpPr>
              <p:grpSpPr bwMode="auto">
                <a:xfrm>
                  <a:off x="3710" y="479"/>
                  <a:ext cx="1668" cy="1425"/>
                  <a:chOff x="3710" y="479"/>
                  <a:chExt cx="1668" cy="1425"/>
                </a:xfrm>
              </p:grpSpPr>
              <p:sp>
                <p:nvSpPr>
                  <p:cNvPr id="335142" name="Oval 294"/>
                  <p:cNvSpPr>
                    <a:spLocks noChangeAspect="1" noChangeArrowheads="1"/>
                  </p:cNvSpPr>
                  <p:nvPr/>
                </p:nvSpPr>
                <p:spPr bwMode="auto">
                  <a:xfrm>
                    <a:off x="3755" y="1297"/>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43" name="Oval 295"/>
                  <p:cNvSpPr>
                    <a:spLocks noChangeAspect="1" noChangeArrowheads="1"/>
                  </p:cNvSpPr>
                  <p:nvPr/>
                </p:nvSpPr>
                <p:spPr bwMode="auto">
                  <a:xfrm>
                    <a:off x="4327" y="1881"/>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44" name="Oval 296"/>
                  <p:cNvSpPr>
                    <a:spLocks noChangeAspect="1" noChangeArrowheads="1"/>
                  </p:cNvSpPr>
                  <p:nvPr/>
                </p:nvSpPr>
                <p:spPr bwMode="auto">
                  <a:xfrm>
                    <a:off x="4281" y="1554"/>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45" name="Oval 297"/>
                  <p:cNvSpPr>
                    <a:spLocks noChangeAspect="1" noChangeArrowheads="1"/>
                  </p:cNvSpPr>
                  <p:nvPr/>
                </p:nvSpPr>
                <p:spPr bwMode="auto">
                  <a:xfrm>
                    <a:off x="4213" y="1694"/>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46" name="Oval 298"/>
                  <p:cNvSpPr>
                    <a:spLocks noChangeAspect="1" noChangeArrowheads="1"/>
                  </p:cNvSpPr>
                  <p:nvPr/>
                </p:nvSpPr>
                <p:spPr bwMode="auto">
                  <a:xfrm>
                    <a:off x="4235" y="1554"/>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47" name="Oval 299"/>
                  <p:cNvSpPr>
                    <a:spLocks noChangeAspect="1" noChangeArrowheads="1"/>
                  </p:cNvSpPr>
                  <p:nvPr/>
                </p:nvSpPr>
                <p:spPr bwMode="auto">
                  <a:xfrm>
                    <a:off x="4921" y="1741"/>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48" name="Oval 300"/>
                  <p:cNvSpPr>
                    <a:spLocks noChangeAspect="1" noChangeArrowheads="1"/>
                  </p:cNvSpPr>
                  <p:nvPr/>
                </p:nvSpPr>
                <p:spPr bwMode="auto">
                  <a:xfrm>
                    <a:off x="3710" y="712"/>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49" name="Oval 301"/>
                  <p:cNvSpPr>
                    <a:spLocks noChangeAspect="1" noChangeArrowheads="1"/>
                  </p:cNvSpPr>
                  <p:nvPr/>
                </p:nvSpPr>
                <p:spPr bwMode="auto">
                  <a:xfrm>
                    <a:off x="4693" y="1110"/>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50" name="Oval 302"/>
                  <p:cNvSpPr>
                    <a:spLocks noChangeAspect="1" noChangeArrowheads="1"/>
                  </p:cNvSpPr>
                  <p:nvPr/>
                </p:nvSpPr>
                <p:spPr bwMode="auto">
                  <a:xfrm>
                    <a:off x="3801" y="829"/>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51" name="Oval 303"/>
                  <p:cNvSpPr>
                    <a:spLocks noChangeAspect="1" noChangeArrowheads="1"/>
                  </p:cNvSpPr>
                  <p:nvPr/>
                </p:nvSpPr>
                <p:spPr bwMode="auto">
                  <a:xfrm>
                    <a:off x="4761" y="619"/>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52" name="Oval 304"/>
                  <p:cNvSpPr>
                    <a:spLocks noChangeAspect="1" noChangeArrowheads="1"/>
                  </p:cNvSpPr>
                  <p:nvPr/>
                </p:nvSpPr>
                <p:spPr bwMode="auto">
                  <a:xfrm>
                    <a:off x="4464" y="1460"/>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53" name="Oval 305"/>
                  <p:cNvSpPr>
                    <a:spLocks noChangeAspect="1" noChangeArrowheads="1"/>
                  </p:cNvSpPr>
                  <p:nvPr/>
                </p:nvSpPr>
                <p:spPr bwMode="auto">
                  <a:xfrm>
                    <a:off x="4875" y="92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54" name="Oval 306"/>
                  <p:cNvSpPr>
                    <a:spLocks noChangeAspect="1" noChangeArrowheads="1"/>
                  </p:cNvSpPr>
                  <p:nvPr/>
                </p:nvSpPr>
                <p:spPr bwMode="auto">
                  <a:xfrm>
                    <a:off x="4830" y="85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55" name="Oval 307"/>
                  <p:cNvSpPr>
                    <a:spLocks noChangeAspect="1" noChangeArrowheads="1"/>
                  </p:cNvSpPr>
                  <p:nvPr/>
                </p:nvSpPr>
                <p:spPr bwMode="auto">
                  <a:xfrm>
                    <a:off x="4213" y="923"/>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56" name="Oval 308"/>
                  <p:cNvSpPr>
                    <a:spLocks noChangeAspect="1" noChangeArrowheads="1"/>
                  </p:cNvSpPr>
                  <p:nvPr/>
                </p:nvSpPr>
                <p:spPr bwMode="auto">
                  <a:xfrm>
                    <a:off x="4304" y="969"/>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57" name="Oval 309"/>
                  <p:cNvSpPr>
                    <a:spLocks noChangeAspect="1" noChangeArrowheads="1"/>
                  </p:cNvSpPr>
                  <p:nvPr/>
                </p:nvSpPr>
                <p:spPr bwMode="auto">
                  <a:xfrm>
                    <a:off x="4761" y="736"/>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58" name="Oval 310"/>
                  <p:cNvSpPr>
                    <a:spLocks noChangeAspect="1" noChangeArrowheads="1"/>
                  </p:cNvSpPr>
                  <p:nvPr/>
                </p:nvSpPr>
                <p:spPr bwMode="auto">
                  <a:xfrm>
                    <a:off x="4715" y="502"/>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59" name="Oval 311"/>
                  <p:cNvSpPr>
                    <a:spLocks noChangeAspect="1" noChangeArrowheads="1"/>
                  </p:cNvSpPr>
                  <p:nvPr/>
                </p:nvSpPr>
                <p:spPr bwMode="auto">
                  <a:xfrm>
                    <a:off x="4533" y="479"/>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60" name="Oval 312"/>
                  <p:cNvSpPr>
                    <a:spLocks noChangeAspect="1" noChangeArrowheads="1"/>
                  </p:cNvSpPr>
                  <p:nvPr/>
                </p:nvSpPr>
                <p:spPr bwMode="auto">
                  <a:xfrm>
                    <a:off x="5355" y="113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61" name="Oval 313"/>
                  <p:cNvSpPr>
                    <a:spLocks noChangeAspect="1" noChangeArrowheads="1"/>
                  </p:cNvSpPr>
                  <p:nvPr/>
                </p:nvSpPr>
                <p:spPr bwMode="auto">
                  <a:xfrm>
                    <a:off x="5035" y="969"/>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35162" name="Group 314"/>
                <p:cNvGrpSpPr>
                  <a:grpSpLocks noChangeAspect="1"/>
                </p:cNvGrpSpPr>
                <p:nvPr/>
              </p:nvGrpSpPr>
              <p:grpSpPr bwMode="auto">
                <a:xfrm>
                  <a:off x="3504" y="432"/>
                  <a:ext cx="1897" cy="1779"/>
                  <a:chOff x="3504" y="432"/>
                  <a:chExt cx="1897" cy="1779"/>
                </a:xfrm>
              </p:grpSpPr>
              <p:grpSp>
                <p:nvGrpSpPr>
                  <p:cNvPr id="335163" name="Group 315"/>
                  <p:cNvGrpSpPr>
                    <a:grpSpLocks noChangeAspect="1"/>
                  </p:cNvGrpSpPr>
                  <p:nvPr/>
                </p:nvGrpSpPr>
                <p:grpSpPr bwMode="auto">
                  <a:xfrm>
                    <a:off x="4075" y="432"/>
                    <a:ext cx="1075" cy="1355"/>
                    <a:chOff x="4075" y="432"/>
                    <a:chExt cx="1075" cy="1355"/>
                  </a:xfrm>
                </p:grpSpPr>
                <p:sp>
                  <p:nvSpPr>
                    <p:cNvPr id="335164" name="Oval 316"/>
                    <p:cNvSpPr>
                      <a:spLocks noChangeAspect="1" noChangeArrowheads="1"/>
                    </p:cNvSpPr>
                    <p:nvPr/>
                  </p:nvSpPr>
                  <p:spPr bwMode="auto">
                    <a:xfrm>
                      <a:off x="4761" y="1764"/>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65" name="Oval 317"/>
                    <p:cNvSpPr>
                      <a:spLocks noChangeAspect="1" noChangeArrowheads="1"/>
                    </p:cNvSpPr>
                    <p:nvPr/>
                  </p:nvSpPr>
                  <p:spPr bwMode="auto">
                    <a:xfrm>
                      <a:off x="4533" y="1437"/>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66" name="Oval 318"/>
                    <p:cNvSpPr>
                      <a:spLocks noChangeAspect="1" noChangeArrowheads="1"/>
                    </p:cNvSpPr>
                    <p:nvPr/>
                  </p:nvSpPr>
                  <p:spPr bwMode="auto">
                    <a:xfrm>
                      <a:off x="4693" y="806"/>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67" name="Oval 319"/>
                    <p:cNvSpPr>
                      <a:spLocks noChangeAspect="1" noChangeArrowheads="1"/>
                    </p:cNvSpPr>
                    <p:nvPr/>
                  </p:nvSpPr>
                  <p:spPr bwMode="auto">
                    <a:xfrm>
                      <a:off x="4555" y="689"/>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68" name="Oval 320"/>
                    <p:cNvSpPr>
                      <a:spLocks noChangeAspect="1" noChangeArrowheads="1"/>
                    </p:cNvSpPr>
                    <p:nvPr/>
                  </p:nvSpPr>
                  <p:spPr bwMode="auto">
                    <a:xfrm>
                      <a:off x="5127" y="106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69" name="Oval 321"/>
                    <p:cNvSpPr>
                      <a:spLocks noChangeAspect="1" noChangeArrowheads="1"/>
                    </p:cNvSpPr>
                    <p:nvPr/>
                  </p:nvSpPr>
                  <p:spPr bwMode="auto">
                    <a:xfrm>
                      <a:off x="4304" y="1086"/>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70" name="Oval 322"/>
                    <p:cNvSpPr>
                      <a:spLocks noChangeAspect="1" noChangeArrowheads="1"/>
                    </p:cNvSpPr>
                    <p:nvPr/>
                  </p:nvSpPr>
                  <p:spPr bwMode="auto">
                    <a:xfrm>
                      <a:off x="4075" y="1273"/>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71" name="Oval 323"/>
                    <p:cNvSpPr>
                      <a:spLocks noChangeAspect="1" noChangeArrowheads="1"/>
                    </p:cNvSpPr>
                    <p:nvPr/>
                  </p:nvSpPr>
                  <p:spPr bwMode="auto">
                    <a:xfrm>
                      <a:off x="4578" y="432"/>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72" name="Oval 324"/>
                    <p:cNvSpPr>
                      <a:spLocks noChangeAspect="1" noChangeArrowheads="1"/>
                    </p:cNvSpPr>
                    <p:nvPr/>
                  </p:nvSpPr>
                  <p:spPr bwMode="auto">
                    <a:xfrm>
                      <a:off x="4464" y="572"/>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35173" name="Group 325"/>
                  <p:cNvGrpSpPr>
                    <a:grpSpLocks noChangeAspect="1"/>
                  </p:cNvGrpSpPr>
                  <p:nvPr/>
                </p:nvGrpSpPr>
                <p:grpSpPr bwMode="auto">
                  <a:xfrm>
                    <a:off x="3550" y="502"/>
                    <a:ext cx="1463" cy="1613"/>
                    <a:chOff x="3550" y="502"/>
                    <a:chExt cx="1463" cy="1613"/>
                  </a:xfrm>
                </p:grpSpPr>
                <p:sp>
                  <p:nvSpPr>
                    <p:cNvPr id="335174" name="Oval 326"/>
                    <p:cNvSpPr>
                      <a:spLocks noChangeAspect="1" noChangeArrowheads="1"/>
                    </p:cNvSpPr>
                    <p:nvPr/>
                  </p:nvSpPr>
                  <p:spPr bwMode="auto">
                    <a:xfrm>
                      <a:off x="4235" y="1904"/>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75" name="Oval 327"/>
                    <p:cNvSpPr>
                      <a:spLocks noChangeAspect="1" noChangeArrowheads="1"/>
                    </p:cNvSpPr>
                    <p:nvPr/>
                  </p:nvSpPr>
                  <p:spPr bwMode="auto">
                    <a:xfrm>
                      <a:off x="4304" y="1928"/>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76" name="Oval 328"/>
                    <p:cNvSpPr>
                      <a:spLocks noChangeAspect="1" noChangeArrowheads="1"/>
                    </p:cNvSpPr>
                    <p:nvPr/>
                  </p:nvSpPr>
                  <p:spPr bwMode="auto">
                    <a:xfrm>
                      <a:off x="4441" y="1741"/>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77" name="Oval 329"/>
                    <p:cNvSpPr>
                      <a:spLocks noChangeAspect="1" noChangeArrowheads="1"/>
                    </p:cNvSpPr>
                    <p:nvPr/>
                  </p:nvSpPr>
                  <p:spPr bwMode="auto">
                    <a:xfrm>
                      <a:off x="4258" y="1367"/>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78" name="Oval 330"/>
                    <p:cNvSpPr>
                      <a:spLocks noChangeAspect="1" noChangeArrowheads="1"/>
                    </p:cNvSpPr>
                    <p:nvPr/>
                  </p:nvSpPr>
                  <p:spPr bwMode="auto">
                    <a:xfrm>
                      <a:off x="3870" y="1156"/>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79" name="Oval 331"/>
                    <p:cNvSpPr>
                      <a:spLocks noChangeAspect="1" noChangeArrowheads="1"/>
                    </p:cNvSpPr>
                    <p:nvPr/>
                  </p:nvSpPr>
                  <p:spPr bwMode="auto">
                    <a:xfrm>
                      <a:off x="3573" y="712"/>
                      <a:ext cx="22"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80" name="Oval 332"/>
                    <p:cNvSpPr>
                      <a:spLocks noChangeAspect="1" noChangeArrowheads="1"/>
                    </p:cNvSpPr>
                    <p:nvPr/>
                  </p:nvSpPr>
                  <p:spPr bwMode="auto">
                    <a:xfrm>
                      <a:off x="4738" y="899"/>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81" name="Oval 333"/>
                    <p:cNvSpPr>
                      <a:spLocks noChangeAspect="1" noChangeArrowheads="1"/>
                    </p:cNvSpPr>
                    <p:nvPr/>
                  </p:nvSpPr>
                  <p:spPr bwMode="auto">
                    <a:xfrm>
                      <a:off x="4921" y="99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82" name="Oval 334"/>
                    <p:cNvSpPr>
                      <a:spLocks noChangeAspect="1" noChangeArrowheads="1"/>
                    </p:cNvSpPr>
                    <p:nvPr/>
                  </p:nvSpPr>
                  <p:spPr bwMode="auto">
                    <a:xfrm>
                      <a:off x="4441" y="1577"/>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83" name="Oval 335"/>
                    <p:cNvSpPr>
                      <a:spLocks noChangeAspect="1" noChangeArrowheads="1"/>
                    </p:cNvSpPr>
                    <p:nvPr/>
                  </p:nvSpPr>
                  <p:spPr bwMode="auto">
                    <a:xfrm>
                      <a:off x="4510" y="1577"/>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84" name="Oval 336"/>
                    <p:cNvSpPr>
                      <a:spLocks noChangeAspect="1" noChangeArrowheads="1"/>
                    </p:cNvSpPr>
                    <p:nvPr/>
                  </p:nvSpPr>
                  <p:spPr bwMode="auto">
                    <a:xfrm>
                      <a:off x="4190" y="2091"/>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85" name="Oval 337"/>
                    <p:cNvSpPr>
                      <a:spLocks noChangeAspect="1" noChangeArrowheads="1"/>
                    </p:cNvSpPr>
                    <p:nvPr/>
                  </p:nvSpPr>
                  <p:spPr bwMode="auto">
                    <a:xfrm>
                      <a:off x="4990" y="1834"/>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86" name="Oval 338"/>
                    <p:cNvSpPr>
                      <a:spLocks noChangeAspect="1" noChangeArrowheads="1"/>
                    </p:cNvSpPr>
                    <p:nvPr/>
                  </p:nvSpPr>
                  <p:spPr bwMode="auto">
                    <a:xfrm>
                      <a:off x="4327" y="1367"/>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87" name="Oval 339"/>
                    <p:cNvSpPr>
                      <a:spLocks noChangeAspect="1" noChangeArrowheads="1"/>
                    </p:cNvSpPr>
                    <p:nvPr/>
                  </p:nvSpPr>
                  <p:spPr bwMode="auto">
                    <a:xfrm>
                      <a:off x="4007" y="1390"/>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88" name="Oval 340"/>
                    <p:cNvSpPr>
                      <a:spLocks noChangeAspect="1" noChangeArrowheads="1"/>
                    </p:cNvSpPr>
                    <p:nvPr/>
                  </p:nvSpPr>
                  <p:spPr bwMode="auto">
                    <a:xfrm>
                      <a:off x="3550" y="502"/>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35189" name="Group 341"/>
                  <p:cNvGrpSpPr>
                    <a:grpSpLocks noChangeAspect="1"/>
                  </p:cNvGrpSpPr>
                  <p:nvPr/>
                </p:nvGrpSpPr>
                <p:grpSpPr bwMode="auto">
                  <a:xfrm>
                    <a:off x="3504" y="528"/>
                    <a:ext cx="1897" cy="1683"/>
                    <a:chOff x="3504" y="525"/>
                    <a:chExt cx="1897" cy="1683"/>
                  </a:xfrm>
                </p:grpSpPr>
                <p:sp>
                  <p:nvSpPr>
                    <p:cNvPr id="335190" name="Oval 342"/>
                    <p:cNvSpPr>
                      <a:spLocks noChangeAspect="1" noChangeArrowheads="1"/>
                    </p:cNvSpPr>
                    <p:nvPr/>
                  </p:nvSpPr>
                  <p:spPr bwMode="auto">
                    <a:xfrm>
                      <a:off x="3870" y="1250"/>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91" name="Oval 343"/>
                    <p:cNvSpPr>
                      <a:spLocks noChangeAspect="1" noChangeArrowheads="1"/>
                    </p:cNvSpPr>
                    <p:nvPr/>
                  </p:nvSpPr>
                  <p:spPr bwMode="auto">
                    <a:xfrm>
                      <a:off x="3915" y="1203"/>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92" name="Oval 344"/>
                    <p:cNvSpPr>
                      <a:spLocks noChangeAspect="1" noChangeArrowheads="1"/>
                    </p:cNvSpPr>
                    <p:nvPr/>
                  </p:nvSpPr>
                  <p:spPr bwMode="auto">
                    <a:xfrm>
                      <a:off x="4167" y="1951"/>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93" name="Oval 345"/>
                    <p:cNvSpPr>
                      <a:spLocks noChangeAspect="1" noChangeArrowheads="1"/>
                    </p:cNvSpPr>
                    <p:nvPr/>
                  </p:nvSpPr>
                  <p:spPr bwMode="auto">
                    <a:xfrm>
                      <a:off x="4281" y="1787"/>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94" name="Oval 346"/>
                    <p:cNvSpPr>
                      <a:spLocks noChangeAspect="1" noChangeArrowheads="1"/>
                    </p:cNvSpPr>
                    <p:nvPr/>
                  </p:nvSpPr>
                  <p:spPr bwMode="auto">
                    <a:xfrm>
                      <a:off x="4304" y="2068"/>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95" name="Oval 347"/>
                    <p:cNvSpPr>
                      <a:spLocks noChangeAspect="1" noChangeArrowheads="1"/>
                    </p:cNvSpPr>
                    <p:nvPr/>
                  </p:nvSpPr>
                  <p:spPr bwMode="auto">
                    <a:xfrm>
                      <a:off x="4075" y="2044"/>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96" name="Oval 348"/>
                    <p:cNvSpPr>
                      <a:spLocks noChangeAspect="1" noChangeArrowheads="1"/>
                    </p:cNvSpPr>
                    <p:nvPr/>
                  </p:nvSpPr>
                  <p:spPr bwMode="auto">
                    <a:xfrm>
                      <a:off x="4235" y="1554"/>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97" name="Oval 349"/>
                    <p:cNvSpPr>
                      <a:spLocks noChangeAspect="1" noChangeArrowheads="1"/>
                    </p:cNvSpPr>
                    <p:nvPr/>
                  </p:nvSpPr>
                  <p:spPr bwMode="auto">
                    <a:xfrm>
                      <a:off x="4647" y="1671"/>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98" name="Oval 350"/>
                    <p:cNvSpPr>
                      <a:spLocks noChangeAspect="1" noChangeArrowheads="1"/>
                    </p:cNvSpPr>
                    <p:nvPr/>
                  </p:nvSpPr>
                  <p:spPr bwMode="auto">
                    <a:xfrm>
                      <a:off x="4944" y="1647"/>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199" name="Oval 351"/>
                    <p:cNvSpPr>
                      <a:spLocks noChangeAspect="1" noChangeArrowheads="1"/>
                    </p:cNvSpPr>
                    <p:nvPr/>
                  </p:nvSpPr>
                  <p:spPr bwMode="auto">
                    <a:xfrm>
                      <a:off x="4350" y="1460"/>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00" name="Oval 352"/>
                    <p:cNvSpPr>
                      <a:spLocks noChangeAspect="1" noChangeArrowheads="1"/>
                    </p:cNvSpPr>
                    <p:nvPr/>
                  </p:nvSpPr>
                  <p:spPr bwMode="auto">
                    <a:xfrm>
                      <a:off x="3824" y="1320"/>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01" name="Oval 353"/>
                    <p:cNvSpPr>
                      <a:spLocks noChangeAspect="1" noChangeArrowheads="1"/>
                    </p:cNvSpPr>
                    <p:nvPr/>
                  </p:nvSpPr>
                  <p:spPr bwMode="auto">
                    <a:xfrm>
                      <a:off x="4007" y="1110"/>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02" name="Oval 354"/>
                    <p:cNvSpPr>
                      <a:spLocks noChangeAspect="1" noChangeArrowheads="1"/>
                    </p:cNvSpPr>
                    <p:nvPr/>
                  </p:nvSpPr>
                  <p:spPr bwMode="auto">
                    <a:xfrm>
                      <a:off x="4030" y="899"/>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03" name="Oval 355"/>
                    <p:cNvSpPr>
                      <a:spLocks noChangeAspect="1" noChangeArrowheads="1"/>
                    </p:cNvSpPr>
                    <p:nvPr/>
                  </p:nvSpPr>
                  <p:spPr bwMode="auto">
                    <a:xfrm>
                      <a:off x="4258" y="1273"/>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04" name="Oval 356"/>
                    <p:cNvSpPr>
                      <a:spLocks noChangeAspect="1" noChangeArrowheads="1"/>
                    </p:cNvSpPr>
                    <p:nvPr/>
                  </p:nvSpPr>
                  <p:spPr bwMode="auto">
                    <a:xfrm>
                      <a:off x="4624" y="1227"/>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05" name="Oval 357"/>
                    <p:cNvSpPr>
                      <a:spLocks noChangeAspect="1" noChangeArrowheads="1"/>
                    </p:cNvSpPr>
                    <p:nvPr/>
                  </p:nvSpPr>
                  <p:spPr bwMode="auto">
                    <a:xfrm>
                      <a:off x="4578" y="92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06" name="Oval 358"/>
                    <p:cNvSpPr>
                      <a:spLocks noChangeAspect="1" noChangeArrowheads="1"/>
                    </p:cNvSpPr>
                    <p:nvPr/>
                  </p:nvSpPr>
                  <p:spPr bwMode="auto">
                    <a:xfrm>
                      <a:off x="3710" y="525"/>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07" name="Oval 359"/>
                    <p:cNvSpPr>
                      <a:spLocks noChangeAspect="1" noChangeArrowheads="1"/>
                    </p:cNvSpPr>
                    <p:nvPr/>
                  </p:nvSpPr>
                  <p:spPr bwMode="auto">
                    <a:xfrm>
                      <a:off x="4670" y="666"/>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08" name="Oval 360"/>
                    <p:cNvSpPr>
                      <a:spLocks noChangeAspect="1" noChangeArrowheads="1"/>
                    </p:cNvSpPr>
                    <p:nvPr/>
                  </p:nvSpPr>
                  <p:spPr bwMode="auto">
                    <a:xfrm>
                      <a:off x="4578" y="572"/>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09" name="Oval 361"/>
                    <p:cNvSpPr>
                      <a:spLocks noChangeAspect="1" noChangeArrowheads="1"/>
                    </p:cNvSpPr>
                    <p:nvPr/>
                  </p:nvSpPr>
                  <p:spPr bwMode="auto">
                    <a:xfrm>
                      <a:off x="5104" y="85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10" name="Oval 362"/>
                    <p:cNvSpPr>
                      <a:spLocks noChangeAspect="1" noChangeArrowheads="1"/>
                    </p:cNvSpPr>
                    <p:nvPr/>
                  </p:nvSpPr>
                  <p:spPr bwMode="auto">
                    <a:xfrm>
                      <a:off x="5081" y="1133"/>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11" name="Oval 363"/>
                    <p:cNvSpPr>
                      <a:spLocks noChangeAspect="1" noChangeArrowheads="1"/>
                    </p:cNvSpPr>
                    <p:nvPr/>
                  </p:nvSpPr>
                  <p:spPr bwMode="auto">
                    <a:xfrm>
                      <a:off x="5378" y="1203"/>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12" name="Oval 364"/>
                    <p:cNvSpPr>
                      <a:spLocks noChangeAspect="1" noChangeArrowheads="1"/>
                    </p:cNvSpPr>
                    <p:nvPr/>
                  </p:nvSpPr>
                  <p:spPr bwMode="auto">
                    <a:xfrm>
                      <a:off x="5333" y="946"/>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13" name="Oval 365"/>
                    <p:cNvSpPr>
                      <a:spLocks noChangeAspect="1" noChangeArrowheads="1"/>
                    </p:cNvSpPr>
                    <p:nvPr/>
                  </p:nvSpPr>
                  <p:spPr bwMode="auto">
                    <a:xfrm>
                      <a:off x="4258" y="2185"/>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14" name="Oval 366"/>
                    <p:cNvSpPr>
                      <a:spLocks noChangeAspect="1" noChangeArrowheads="1"/>
                    </p:cNvSpPr>
                    <p:nvPr/>
                  </p:nvSpPr>
                  <p:spPr bwMode="auto">
                    <a:xfrm>
                      <a:off x="4030" y="759"/>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15" name="Oval 367"/>
                    <p:cNvSpPr>
                      <a:spLocks noChangeAspect="1" noChangeArrowheads="1"/>
                    </p:cNvSpPr>
                    <p:nvPr/>
                  </p:nvSpPr>
                  <p:spPr bwMode="auto">
                    <a:xfrm>
                      <a:off x="3504" y="596"/>
                      <a:ext cx="23"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16" name="Oval 368"/>
                    <p:cNvSpPr>
                      <a:spLocks noChangeAspect="1" noChangeArrowheads="1"/>
                    </p:cNvSpPr>
                    <p:nvPr/>
                  </p:nvSpPr>
                  <p:spPr bwMode="auto">
                    <a:xfrm>
                      <a:off x="4533" y="1320"/>
                      <a:ext cx="22" cy="23"/>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17" name="Oval 369"/>
                    <p:cNvSpPr>
                      <a:spLocks noChangeAspect="1" noChangeArrowheads="1"/>
                    </p:cNvSpPr>
                    <p:nvPr/>
                  </p:nvSpPr>
                  <p:spPr bwMode="auto">
                    <a:xfrm>
                      <a:off x="4533" y="1086"/>
                      <a:ext cx="22"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18" name="Oval 370"/>
                    <p:cNvSpPr>
                      <a:spLocks noChangeAspect="1" noChangeArrowheads="1"/>
                    </p:cNvSpPr>
                    <p:nvPr/>
                  </p:nvSpPr>
                  <p:spPr bwMode="auto">
                    <a:xfrm>
                      <a:off x="4578" y="1156"/>
                      <a:ext cx="23" cy="24"/>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grpSp>
        </p:grpSp>
      </p:grpSp>
      <p:grpSp>
        <p:nvGrpSpPr>
          <p:cNvPr id="335219" name="Group 371"/>
          <p:cNvGrpSpPr>
            <a:grpSpLocks noChangeAspect="1"/>
          </p:cNvGrpSpPr>
          <p:nvPr/>
        </p:nvGrpSpPr>
        <p:grpSpPr bwMode="auto">
          <a:xfrm>
            <a:off x="1244600" y="227013"/>
            <a:ext cx="6853238" cy="6200775"/>
            <a:chOff x="1056" y="288"/>
            <a:chExt cx="4032" cy="3648"/>
          </a:xfrm>
        </p:grpSpPr>
        <p:sp>
          <p:nvSpPr>
            <p:cNvPr id="335220" name="Oval 372"/>
            <p:cNvSpPr>
              <a:spLocks noChangeAspect="1" noChangeArrowheads="1"/>
            </p:cNvSpPr>
            <p:nvPr/>
          </p:nvSpPr>
          <p:spPr bwMode="auto">
            <a:xfrm>
              <a:off x="1824" y="196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21" name="Oval 373"/>
            <p:cNvSpPr>
              <a:spLocks noChangeAspect="1" noChangeArrowheads="1"/>
            </p:cNvSpPr>
            <p:nvPr/>
          </p:nvSpPr>
          <p:spPr bwMode="auto">
            <a:xfrm>
              <a:off x="1584" y="206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22" name="Oval 374"/>
            <p:cNvSpPr>
              <a:spLocks noChangeAspect="1" noChangeArrowheads="1"/>
            </p:cNvSpPr>
            <p:nvPr/>
          </p:nvSpPr>
          <p:spPr bwMode="auto">
            <a:xfrm>
              <a:off x="1920" y="187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23" name="Oval 375"/>
            <p:cNvSpPr>
              <a:spLocks noChangeAspect="1" noChangeArrowheads="1"/>
            </p:cNvSpPr>
            <p:nvPr/>
          </p:nvSpPr>
          <p:spPr bwMode="auto">
            <a:xfrm>
              <a:off x="2016" y="177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24" name="Oval 376"/>
            <p:cNvSpPr>
              <a:spLocks noChangeAspect="1" noChangeArrowheads="1"/>
            </p:cNvSpPr>
            <p:nvPr/>
          </p:nvSpPr>
          <p:spPr bwMode="auto">
            <a:xfrm>
              <a:off x="1920" y="206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25" name="Oval 377"/>
            <p:cNvSpPr>
              <a:spLocks noChangeAspect="1" noChangeArrowheads="1"/>
            </p:cNvSpPr>
            <p:nvPr/>
          </p:nvSpPr>
          <p:spPr bwMode="auto">
            <a:xfrm>
              <a:off x="1536" y="100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26" name="Oval 378"/>
            <p:cNvSpPr>
              <a:spLocks noChangeAspect="1" noChangeArrowheads="1"/>
            </p:cNvSpPr>
            <p:nvPr/>
          </p:nvSpPr>
          <p:spPr bwMode="auto">
            <a:xfrm>
              <a:off x="1824" y="144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27" name="Oval 379"/>
            <p:cNvSpPr>
              <a:spLocks noChangeAspect="1" noChangeArrowheads="1"/>
            </p:cNvSpPr>
            <p:nvPr/>
          </p:nvSpPr>
          <p:spPr bwMode="auto">
            <a:xfrm>
              <a:off x="2592" y="331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28" name="Oval 380"/>
            <p:cNvSpPr>
              <a:spLocks noChangeAspect="1" noChangeArrowheads="1"/>
            </p:cNvSpPr>
            <p:nvPr/>
          </p:nvSpPr>
          <p:spPr bwMode="auto">
            <a:xfrm>
              <a:off x="2448" y="340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29" name="Oval 381"/>
            <p:cNvSpPr>
              <a:spLocks noChangeAspect="1" noChangeArrowheads="1"/>
            </p:cNvSpPr>
            <p:nvPr/>
          </p:nvSpPr>
          <p:spPr bwMode="auto">
            <a:xfrm>
              <a:off x="2736" y="336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30" name="Oval 382"/>
            <p:cNvSpPr>
              <a:spLocks noChangeAspect="1" noChangeArrowheads="1"/>
            </p:cNvSpPr>
            <p:nvPr/>
          </p:nvSpPr>
          <p:spPr bwMode="auto">
            <a:xfrm>
              <a:off x="2784" y="326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31" name="Oval 383"/>
            <p:cNvSpPr>
              <a:spLocks noChangeAspect="1" noChangeArrowheads="1"/>
            </p:cNvSpPr>
            <p:nvPr/>
          </p:nvSpPr>
          <p:spPr bwMode="auto">
            <a:xfrm>
              <a:off x="2688" y="307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32" name="Oval 384"/>
            <p:cNvSpPr>
              <a:spLocks noChangeAspect="1" noChangeArrowheads="1"/>
            </p:cNvSpPr>
            <p:nvPr/>
          </p:nvSpPr>
          <p:spPr bwMode="auto">
            <a:xfrm>
              <a:off x="2832" y="288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33" name="Oval 385"/>
            <p:cNvSpPr>
              <a:spLocks noChangeAspect="1" noChangeArrowheads="1"/>
            </p:cNvSpPr>
            <p:nvPr/>
          </p:nvSpPr>
          <p:spPr bwMode="auto">
            <a:xfrm>
              <a:off x="3024" y="297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34" name="Oval 386"/>
            <p:cNvSpPr>
              <a:spLocks noChangeAspect="1" noChangeArrowheads="1"/>
            </p:cNvSpPr>
            <p:nvPr/>
          </p:nvSpPr>
          <p:spPr bwMode="auto">
            <a:xfrm>
              <a:off x="2688" y="259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35" name="Oval 387"/>
            <p:cNvSpPr>
              <a:spLocks noChangeAspect="1" noChangeArrowheads="1"/>
            </p:cNvSpPr>
            <p:nvPr/>
          </p:nvSpPr>
          <p:spPr bwMode="auto">
            <a:xfrm>
              <a:off x="2736" y="273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36" name="Oval 388"/>
            <p:cNvSpPr>
              <a:spLocks noChangeAspect="1" noChangeArrowheads="1"/>
            </p:cNvSpPr>
            <p:nvPr/>
          </p:nvSpPr>
          <p:spPr bwMode="auto">
            <a:xfrm>
              <a:off x="3312" y="297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37" name="Oval 389"/>
            <p:cNvSpPr>
              <a:spLocks noChangeAspect="1" noChangeArrowheads="1"/>
            </p:cNvSpPr>
            <p:nvPr/>
          </p:nvSpPr>
          <p:spPr bwMode="auto">
            <a:xfrm>
              <a:off x="3120" y="283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38" name="Oval 390"/>
            <p:cNvSpPr>
              <a:spLocks noChangeAspect="1" noChangeArrowheads="1"/>
            </p:cNvSpPr>
            <p:nvPr/>
          </p:nvSpPr>
          <p:spPr bwMode="auto">
            <a:xfrm>
              <a:off x="3696" y="302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39" name="Oval 391"/>
            <p:cNvSpPr>
              <a:spLocks noChangeAspect="1" noChangeArrowheads="1"/>
            </p:cNvSpPr>
            <p:nvPr/>
          </p:nvSpPr>
          <p:spPr bwMode="auto">
            <a:xfrm>
              <a:off x="2736" y="364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40" name="Oval 392"/>
            <p:cNvSpPr>
              <a:spLocks noChangeAspect="1" noChangeArrowheads="1"/>
            </p:cNvSpPr>
            <p:nvPr/>
          </p:nvSpPr>
          <p:spPr bwMode="auto">
            <a:xfrm>
              <a:off x="2256" y="360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41" name="Oval 393"/>
            <p:cNvSpPr>
              <a:spLocks noChangeAspect="1" noChangeArrowheads="1"/>
            </p:cNvSpPr>
            <p:nvPr/>
          </p:nvSpPr>
          <p:spPr bwMode="auto">
            <a:xfrm>
              <a:off x="2544" y="288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42" name="Oval 394"/>
            <p:cNvSpPr>
              <a:spLocks noChangeAspect="1" noChangeArrowheads="1"/>
            </p:cNvSpPr>
            <p:nvPr/>
          </p:nvSpPr>
          <p:spPr bwMode="auto">
            <a:xfrm>
              <a:off x="2592" y="259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43" name="Oval 395"/>
            <p:cNvSpPr>
              <a:spLocks noChangeAspect="1" noChangeArrowheads="1"/>
            </p:cNvSpPr>
            <p:nvPr/>
          </p:nvSpPr>
          <p:spPr bwMode="auto">
            <a:xfrm>
              <a:off x="4032" y="297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44" name="Oval 396"/>
            <p:cNvSpPr>
              <a:spLocks noChangeAspect="1" noChangeArrowheads="1"/>
            </p:cNvSpPr>
            <p:nvPr/>
          </p:nvSpPr>
          <p:spPr bwMode="auto">
            <a:xfrm>
              <a:off x="3456" y="283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45" name="Oval 397"/>
            <p:cNvSpPr>
              <a:spLocks noChangeAspect="1" noChangeArrowheads="1"/>
            </p:cNvSpPr>
            <p:nvPr/>
          </p:nvSpPr>
          <p:spPr bwMode="auto">
            <a:xfrm>
              <a:off x="4080" y="278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46" name="Oval 398"/>
            <p:cNvSpPr>
              <a:spLocks noChangeAspect="1" noChangeArrowheads="1"/>
            </p:cNvSpPr>
            <p:nvPr/>
          </p:nvSpPr>
          <p:spPr bwMode="auto">
            <a:xfrm>
              <a:off x="3744" y="273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47" name="Oval 399"/>
            <p:cNvSpPr>
              <a:spLocks noChangeAspect="1" noChangeArrowheads="1"/>
            </p:cNvSpPr>
            <p:nvPr/>
          </p:nvSpPr>
          <p:spPr bwMode="auto">
            <a:xfrm>
              <a:off x="2832" y="240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48" name="Oval 400"/>
            <p:cNvSpPr>
              <a:spLocks noChangeAspect="1" noChangeArrowheads="1"/>
            </p:cNvSpPr>
            <p:nvPr/>
          </p:nvSpPr>
          <p:spPr bwMode="auto">
            <a:xfrm>
              <a:off x="2640" y="220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49" name="Oval 401"/>
            <p:cNvSpPr>
              <a:spLocks noChangeAspect="1" noChangeArrowheads="1"/>
            </p:cNvSpPr>
            <p:nvPr/>
          </p:nvSpPr>
          <p:spPr bwMode="auto">
            <a:xfrm>
              <a:off x="2016" y="201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50" name="Oval 402"/>
            <p:cNvSpPr>
              <a:spLocks noChangeAspect="1" noChangeArrowheads="1"/>
            </p:cNvSpPr>
            <p:nvPr/>
          </p:nvSpPr>
          <p:spPr bwMode="auto">
            <a:xfrm>
              <a:off x="1488" y="86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51" name="Oval 403"/>
            <p:cNvSpPr>
              <a:spLocks noChangeAspect="1" noChangeArrowheads="1"/>
            </p:cNvSpPr>
            <p:nvPr/>
          </p:nvSpPr>
          <p:spPr bwMode="auto">
            <a:xfrm>
              <a:off x="2016" y="216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52" name="Oval 404"/>
            <p:cNvSpPr>
              <a:spLocks noChangeAspect="1" noChangeArrowheads="1"/>
            </p:cNvSpPr>
            <p:nvPr/>
          </p:nvSpPr>
          <p:spPr bwMode="auto">
            <a:xfrm>
              <a:off x="1728" y="211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53" name="Oval 405"/>
            <p:cNvSpPr>
              <a:spLocks noChangeAspect="1" noChangeArrowheads="1"/>
            </p:cNvSpPr>
            <p:nvPr/>
          </p:nvSpPr>
          <p:spPr bwMode="auto">
            <a:xfrm>
              <a:off x="1824" y="177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54" name="Oval 406"/>
            <p:cNvSpPr>
              <a:spLocks noChangeAspect="1" noChangeArrowheads="1"/>
            </p:cNvSpPr>
            <p:nvPr/>
          </p:nvSpPr>
          <p:spPr bwMode="auto">
            <a:xfrm>
              <a:off x="1440" y="192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55" name="Oval 407"/>
            <p:cNvSpPr>
              <a:spLocks noChangeAspect="1" noChangeArrowheads="1"/>
            </p:cNvSpPr>
            <p:nvPr/>
          </p:nvSpPr>
          <p:spPr bwMode="auto">
            <a:xfrm>
              <a:off x="2112" y="168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56" name="Oval 408"/>
            <p:cNvSpPr>
              <a:spLocks noChangeAspect="1" noChangeArrowheads="1"/>
            </p:cNvSpPr>
            <p:nvPr/>
          </p:nvSpPr>
          <p:spPr bwMode="auto">
            <a:xfrm>
              <a:off x="2352" y="187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57" name="Oval 409"/>
            <p:cNvSpPr>
              <a:spLocks noChangeAspect="1" noChangeArrowheads="1"/>
            </p:cNvSpPr>
            <p:nvPr/>
          </p:nvSpPr>
          <p:spPr bwMode="auto">
            <a:xfrm>
              <a:off x="2448" y="163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58" name="Oval 410"/>
            <p:cNvSpPr>
              <a:spLocks noChangeAspect="1" noChangeArrowheads="1"/>
            </p:cNvSpPr>
            <p:nvPr/>
          </p:nvSpPr>
          <p:spPr bwMode="auto">
            <a:xfrm>
              <a:off x="2256" y="148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59" name="Oval 411"/>
            <p:cNvSpPr>
              <a:spLocks noChangeAspect="1" noChangeArrowheads="1"/>
            </p:cNvSpPr>
            <p:nvPr/>
          </p:nvSpPr>
          <p:spPr bwMode="auto">
            <a:xfrm>
              <a:off x="2160" y="124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60" name="Oval 412"/>
            <p:cNvSpPr>
              <a:spLocks noChangeAspect="1" noChangeArrowheads="1"/>
            </p:cNvSpPr>
            <p:nvPr/>
          </p:nvSpPr>
          <p:spPr bwMode="auto">
            <a:xfrm>
              <a:off x="2160" y="158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61" name="Oval 413"/>
            <p:cNvSpPr>
              <a:spLocks noChangeAspect="1" noChangeArrowheads="1"/>
            </p:cNvSpPr>
            <p:nvPr/>
          </p:nvSpPr>
          <p:spPr bwMode="auto">
            <a:xfrm>
              <a:off x="2640" y="201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62" name="Oval 414"/>
            <p:cNvSpPr>
              <a:spLocks noChangeAspect="1" noChangeArrowheads="1"/>
            </p:cNvSpPr>
            <p:nvPr/>
          </p:nvSpPr>
          <p:spPr bwMode="auto">
            <a:xfrm>
              <a:off x="3408" y="192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63" name="Oval 415"/>
            <p:cNvSpPr>
              <a:spLocks noChangeAspect="1" noChangeArrowheads="1"/>
            </p:cNvSpPr>
            <p:nvPr/>
          </p:nvSpPr>
          <p:spPr bwMode="auto">
            <a:xfrm>
              <a:off x="3216" y="235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64" name="Oval 416"/>
            <p:cNvSpPr>
              <a:spLocks noChangeAspect="1" noChangeArrowheads="1"/>
            </p:cNvSpPr>
            <p:nvPr/>
          </p:nvSpPr>
          <p:spPr bwMode="auto">
            <a:xfrm>
              <a:off x="3264" y="244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65" name="Oval 417"/>
            <p:cNvSpPr>
              <a:spLocks noChangeAspect="1" noChangeArrowheads="1"/>
            </p:cNvSpPr>
            <p:nvPr/>
          </p:nvSpPr>
          <p:spPr bwMode="auto">
            <a:xfrm>
              <a:off x="3792" y="153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66" name="Oval 418"/>
            <p:cNvSpPr>
              <a:spLocks noChangeAspect="1" noChangeArrowheads="1"/>
            </p:cNvSpPr>
            <p:nvPr/>
          </p:nvSpPr>
          <p:spPr bwMode="auto">
            <a:xfrm>
              <a:off x="3408" y="153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67" name="Oval 419"/>
            <p:cNvSpPr>
              <a:spLocks noChangeAspect="1" noChangeArrowheads="1"/>
            </p:cNvSpPr>
            <p:nvPr/>
          </p:nvSpPr>
          <p:spPr bwMode="auto">
            <a:xfrm>
              <a:off x="3552" y="168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68" name="Oval 420"/>
            <p:cNvSpPr>
              <a:spLocks noChangeAspect="1" noChangeArrowheads="1"/>
            </p:cNvSpPr>
            <p:nvPr/>
          </p:nvSpPr>
          <p:spPr bwMode="auto">
            <a:xfrm>
              <a:off x="4128" y="153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69" name="Oval 421"/>
            <p:cNvSpPr>
              <a:spLocks noChangeAspect="1" noChangeArrowheads="1"/>
            </p:cNvSpPr>
            <p:nvPr/>
          </p:nvSpPr>
          <p:spPr bwMode="auto">
            <a:xfrm>
              <a:off x="3312" y="129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70" name="Oval 422"/>
            <p:cNvSpPr>
              <a:spLocks noChangeAspect="1" noChangeArrowheads="1"/>
            </p:cNvSpPr>
            <p:nvPr/>
          </p:nvSpPr>
          <p:spPr bwMode="auto">
            <a:xfrm>
              <a:off x="1680" y="110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71" name="Oval 423"/>
            <p:cNvSpPr>
              <a:spLocks noChangeAspect="1" noChangeArrowheads="1"/>
            </p:cNvSpPr>
            <p:nvPr/>
          </p:nvSpPr>
          <p:spPr bwMode="auto">
            <a:xfrm>
              <a:off x="1200" y="86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72" name="Oval 424"/>
            <p:cNvSpPr>
              <a:spLocks noChangeAspect="1" noChangeArrowheads="1"/>
            </p:cNvSpPr>
            <p:nvPr/>
          </p:nvSpPr>
          <p:spPr bwMode="auto">
            <a:xfrm>
              <a:off x="1488" y="48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73" name="Oval 425"/>
            <p:cNvSpPr>
              <a:spLocks noChangeAspect="1" noChangeArrowheads="1"/>
            </p:cNvSpPr>
            <p:nvPr/>
          </p:nvSpPr>
          <p:spPr bwMode="auto">
            <a:xfrm>
              <a:off x="3552" y="105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74" name="Oval 426"/>
            <p:cNvSpPr>
              <a:spLocks noChangeAspect="1" noChangeArrowheads="1"/>
            </p:cNvSpPr>
            <p:nvPr/>
          </p:nvSpPr>
          <p:spPr bwMode="auto">
            <a:xfrm>
              <a:off x="3264" y="81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75" name="Oval 427"/>
            <p:cNvSpPr>
              <a:spLocks noChangeAspect="1" noChangeArrowheads="1"/>
            </p:cNvSpPr>
            <p:nvPr/>
          </p:nvSpPr>
          <p:spPr bwMode="auto">
            <a:xfrm>
              <a:off x="3696" y="67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76" name="Oval 428"/>
            <p:cNvSpPr>
              <a:spLocks noChangeAspect="1" noChangeArrowheads="1"/>
            </p:cNvSpPr>
            <p:nvPr/>
          </p:nvSpPr>
          <p:spPr bwMode="auto">
            <a:xfrm>
              <a:off x="3504" y="76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77" name="Oval 429"/>
            <p:cNvSpPr>
              <a:spLocks noChangeAspect="1" noChangeArrowheads="1"/>
            </p:cNvSpPr>
            <p:nvPr/>
          </p:nvSpPr>
          <p:spPr bwMode="auto">
            <a:xfrm>
              <a:off x="3408" y="48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78" name="Oval 430"/>
            <p:cNvSpPr>
              <a:spLocks noChangeAspect="1" noChangeArrowheads="1"/>
            </p:cNvSpPr>
            <p:nvPr/>
          </p:nvSpPr>
          <p:spPr bwMode="auto">
            <a:xfrm>
              <a:off x="4464" y="158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79" name="Oval 431"/>
            <p:cNvSpPr>
              <a:spLocks noChangeAspect="1" noChangeArrowheads="1"/>
            </p:cNvSpPr>
            <p:nvPr/>
          </p:nvSpPr>
          <p:spPr bwMode="auto">
            <a:xfrm>
              <a:off x="4656" y="134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80" name="Oval 432"/>
            <p:cNvSpPr>
              <a:spLocks noChangeAspect="1" noChangeArrowheads="1"/>
            </p:cNvSpPr>
            <p:nvPr/>
          </p:nvSpPr>
          <p:spPr bwMode="auto">
            <a:xfrm>
              <a:off x="5040" y="153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81" name="Oval 433"/>
            <p:cNvSpPr>
              <a:spLocks noChangeAspect="1" noChangeArrowheads="1"/>
            </p:cNvSpPr>
            <p:nvPr/>
          </p:nvSpPr>
          <p:spPr bwMode="auto">
            <a:xfrm>
              <a:off x="4944" y="172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82" name="Oval 434"/>
            <p:cNvSpPr>
              <a:spLocks noChangeAspect="1" noChangeArrowheads="1"/>
            </p:cNvSpPr>
            <p:nvPr/>
          </p:nvSpPr>
          <p:spPr bwMode="auto">
            <a:xfrm>
              <a:off x="3648" y="124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83" name="Oval 435"/>
            <p:cNvSpPr>
              <a:spLocks noChangeAspect="1" noChangeArrowheads="1"/>
            </p:cNvSpPr>
            <p:nvPr/>
          </p:nvSpPr>
          <p:spPr bwMode="auto">
            <a:xfrm>
              <a:off x="3312" y="57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84" name="Oval 436"/>
            <p:cNvSpPr>
              <a:spLocks noChangeAspect="1" noChangeArrowheads="1"/>
            </p:cNvSpPr>
            <p:nvPr/>
          </p:nvSpPr>
          <p:spPr bwMode="auto">
            <a:xfrm>
              <a:off x="4272" y="139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85" name="Oval 437"/>
            <p:cNvSpPr>
              <a:spLocks noChangeAspect="1" noChangeArrowheads="1"/>
            </p:cNvSpPr>
            <p:nvPr/>
          </p:nvSpPr>
          <p:spPr bwMode="auto">
            <a:xfrm>
              <a:off x="4032" y="144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86" name="Oval 438"/>
            <p:cNvSpPr>
              <a:spLocks noChangeAspect="1" noChangeArrowheads="1"/>
            </p:cNvSpPr>
            <p:nvPr/>
          </p:nvSpPr>
          <p:spPr bwMode="auto">
            <a:xfrm>
              <a:off x="2400" y="220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87" name="Oval 439"/>
            <p:cNvSpPr>
              <a:spLocks noChangeAspect="1" noChangeArrowheads="1"/>
            </p:cNvSpPr>
            <p:nvPr/>
          </p:nvSpPr>
          <p:spPr bwMode="auto">
            <a:xfrm>
              <a:off x="2976" y="163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88" name="Oval 440"/>
            <p:cNvSpPr>
              <a:spLocks noChangeAspect="1" noChangeArrowheads="1"/>
            </p:cNvSpPr>
            <p:nvPr/>
          </p:nvSpPr>
          <p:spPr bwMode="auto">
            <a:xfrm>
              <a:off x="2016" y="148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89" name="Oval 441"/>
            <p:cNvSpPr>
              <a:spLocks noChangeAspect="1" noChangeArrowheads="1"/>
            </p:cNvSpPr>
            <p:nvPr/>
          </p:nvSpPr>
          <p:spPr bwMode="auto">
            <a:xfrm>
              <a:off x="3072" y="240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90" name="Oval 442"/>
            <p:cNvSpPr>
              <a:spLocks noChangeAspect="1" noChangeArrowheads="1"/>
            </p:cNvSpPr>
            <p:nvPr/>
          </p:nvSpPr>
          <p:spPr bwMode="auto">
            <a:xfrm>
              <a:off x="3024" y="264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91" name="Oval 443"/>
            <p:cNvSpPr>
              <a:spLocks noChangeAspect="1" noChangeArrowheads="1"/>
            </p:cNvSpPr>
            <p:nvPr/>
          </p:nvSpPr>
          <p:spPr bwMode="auto">
            <a:xfrm>
              <a:off x="3168" y="264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92" name="Oval 444"/>
            <p:cNvSpPr>
              <a:spLocks noChangeAspect="1" noChangeArrowheads="1"/>
            </p:cNvSpPr>
            <p:nvPr/>
          </p:nvSpPr>
          <p:spPr bwMode="auto">
            <a:xfrm>
              <a:off x="3936" y="129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93" name="Oval 445"/>
            <p:cNvSpPr>
              <a:spLocks noChangeAspect="1" noChangeArrowheads="1"/>
            </p:cNvSpPr>
            <p:nvPr/>
          </p:nvSpPr>
          <p:spPr bwMode="auto">
            <a:xfrm>
              <a:off x="3840" y="115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94" name="Oval 446"/>
            <p:cNvSpPr>
              <a:spLocks noChangeAspect="1" noChangeArrowheads="1"/>
            </p:cNvSpPr>
            <p:nvPr/>
          </p:nvSpPr>
          <p:spPr bwMode="auto">
            <a:xfrm>
              <a:off x="4128" y="129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95" name="Oval 447"/>
            <p:cNvSpPr>
              <a:spLocks noChangeAspect="1" noChangeArrowheads="1"/>
            </p:cNvSpPr>
            <p:nvPr/>
          </p:nvSpPr>
          <p:spPr bwMode="auto">
            <a:xfrm>
              <a:off x="4416" y="115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96" name="Oval 448"/>
            <p:cNvSpPr>
              <a:spLocks noChangeAspect="1" noChangeArrowheads="1"/>
            </p:cNvSpPr>
            <p:nvPr/>
          </p:nvSpPr>
          <p:spPr bwMode="auto">
            <a:xfrm>
              <a:off x="4368" y="172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97" name="Oval 449"/>
            <p:cNvSpPr>
              <a:spLocks noChangeAspect="1" noChangeArrowheads="1"/>
            </p:cNvSpPr>
            <p:nvPr/>
          </p:nvSpPr>
          <p:spPr bwMode="auto">
            <a:xfrm>
              <a:off x="4992" y="187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98" name="Oval 450"/>
            <p:cNvSpPr>
              <a:spLocks noChangeAspect="1" noChangeArrowheads="1"/>
            </p:cNvSpPr>
            <p:nvPr/>
          </p:nvSpPr>
          <p:spPr bwMode="auto">
            <a:xfrm>
              <a:off x="4896" y="134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299" name="Oval 451"/>
            <p:cNvSpPr>
              <a:spLocks noChangeAspect="1" noChangeArrowheads="1"/>
            </p:cNvSpPr>
            <p:nvPr/>
          </p:nvSpPr>
          <p:spPr bwMode="auto">
            <a:xfrm>
              <a:off x="3072" y="278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00" name="Oval 452"/>
            <p:cNvSpPr>
              <a:spLocks noChangeAspect="1" noChangeArrowheads="1"/>
            </p:cNvSpPr>
            <p:nvPr/>
          </p:nvSpPr>
          <p:spPr bwMode="auto">
            <a:xfrm>
              <a:off x="2496" y="369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01" name="Oval 453"/>
            <p:cNvSpPr>
              <a:spLocks noChangeAspect="1" noChangeArrowheads="1"/>
            </p:cNvSpPr>
            <p:nvPr/>
          </p:nvSpPr>
          <p:spPr bwMode="auto">
            <a:xfrm>
              <a:off x="3888" y="264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02" name="Oval 454"/>
            <p:cNvSpPr>
              <a:spLocks noChangeAspect="1" noChangeArrowheads="1"/>
            </p:cNvSpPr>
            <p:nvPr/>
          </p:nvSpPr>
          <p:spPr bwMode="auto">
            <a:xfrm>
              <a:off x="4176" y="316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03" name="Oval 455"/>
            <p:cNvSpPr>
              <a:spLocks noChangeAspect="1" noChangeArrowheads="1"/>
            </p:cNvSpPr>
            <p:nvPr/>
          </p:nvSpPr>
          <p:spPr bwMode="auto">
            <a:xfrm>
              <a:off x="2640" y="388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04" name="Oval 456"/>
            <p:cNvSpPr>
              <a:spLocks noChangeAspect="1" noChangeArrowheads="1"/>
            </p:cNvSpPr>
            <p:nvPr/>
          </p:nvSpPr>
          <p:spPr bwMode="auto">
            <a:xfrm>
              <a:off x="1296" y="182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05" name="Oval 457"/>
            <p:cNvSpPr>
              <a:spLocks noChangeAspect="1" noChangeArrowheads="1"/>
            </p:cNvSpPr>
            <p:nvPr/>
          </p:nvSpPr>
          <p:spPr bwMode="auto">
            <a:xfrm>
              <a:off x="1584" y="182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06" name="Oval 458"/>
            <p:cNvSpPr>
              <a:spLocks noChangeAspect="1" noChangeArrowheads="1"/>
            </p:cNvSpPr>
            <p:nvPr/>
          </p:nvSpPr>
          <p:spPr bwMode="auto">
            <a:xfrm>
              <a:off x="1536" y="172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07" name="Oval 459"/>
            <p:cNvSpPr>
              <a:spLocks noChangeAspect="1" noChangeArrowheads="1"/>
            </p:cNvSpPr>
            <p:nvPr/>
          </p:nvSpPr>
          <p:spPr bwMode="auto">
            <a:xfrm>
              <a:off x="2352" y="230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08" name="Oval 460"/>
            <p:cNvSpPr>
              <a:spLocks noChangeAspect="1" noChangeArrowheads="1"/>
            </p:cNvSpPr>
            <p:nvPr/>
          </p:nvSpPr>
          <p:spPr bwMode="auto">
            <a:xfrm>
              <a:off x="2784" y="220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09" name="Oval 461"/>
            <p:cNvSpPr>
              <a:spLocks noChangeAspect="1" noChangeArrowheads="1"/>
            </p:cNvSpPr>
            <p:nvPr/>
          </p:nvSpPr>
          <p:spPr bwMode="auto">
            <a:xfrm>
              <a:off x="2496" y="72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10" name="Oval 462"/>
            <p:cNvSpPr>
              <a:spLocks noChangeAspect="1" noChangeArrowheads="1"/>
            </p:cNvSpPr>
            <p:nvPr/>
          </p:nvSpPr>
          <p:spPr bwMode="auto">
            <a:xfrm>
              <a:off x="2544" y="225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11" name="Oval 463"/>
            <p:cNvSpPr>
              <a:spLocks noChangeAspect="1" noChangeArrowheads="1"/>
            </p:cNvSpPr>
            <p:nvPr/>
          </p:nvSpPr>
          <p:spPr bwMode="auto">
            <a:xfrm>
              <a:off x="2160" y="96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12" name="Oval 464"/>
            <p:cNvSpPr>
              <a:spLocks noChangeAspect="1" noChangeArrowheads="1"/>
            </p:cNvSpPr>
            <p:nvPr/>
          </p:nvSpPr>
          <p:spPr bwMode="auto">
            <a:xfrm>
              <a:off x="2112" y="225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13" name="Oval 465"/>
            <p:cNvSpPr>
              <a:spLocks noChangeAspect="1" noChangeArrowheads="1"/>
            </p:cNvSpPr>
            <p:nvPr/>
          </p:nvSpPr>
          <p:spPr bwMode="auto">
            <a:xfrm>
              <a:off x="2736" y="163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14" name="Oval 466"/>
            <p:cNvSpPr>
              <a:spLocks noChangeAspect="1" noChangeArrowheads="1"/>
            </p:cNvSpPr>
            <p:nvPr/>
          </p:nvSpPr>
          <p:spPr bwMode="auto">
            <a:xfrm>
              <a:off x="2640" y="115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15" name="Oval 467"/>
            <p:cNvSpPr>
              <a:spLocks noChangeAspect="1" noChangeArrowheads="1"/>
            </p:cNvSpPr>
            <p:nvPr/>
          </p:nvSpPr>
          <p:spPr bwMode="auto">
            <a:xfrm>
              <a:off x="2544" y="129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16" name="Oval 468"/>
            <p:cNvSpPr>
              <a:spLocks noChangeAspect="1" noChangeArrowheads="1"/>
            </p:cNvSpPr>
            <p:nvPr/>
          </p:nvSpPr>
          <p:spPr bwMode="auto">
            <a:xfrm>
              <a:off x="2736" y="139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17" name="Oval 469"/>
            <p:cNvSpPr>
              <a:spLocks noChangeAspect="1" noChangeArrowheads="1"/>
            </p:cNvSpPr>
            <p:nvPr/>
          </p:nvSpPr>
          <p:spPr bwMode="auto">
            <a:xfrm>
              <a:off x="1152" y="43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18" name="Oval 470"/>
            <p:cNvSpPr>
              <a:spLocks noChangeAspect="1" noChangeArrowheads="1"/>
            </p:cNvSpPr>
            <p:nvPr/>
          </p:nvSpPr>
          <p:spPr bwMode="auto">
            <a:xfrm>
              <a:off x="1056" y="62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19" name="Oval 471"/>
            <p:cNvSpPr>
              <a:spLocks noChangeAspect="1" noChangeArrowheads="1"/>
            </p:cNvSpPr>
            <p:nvPr/>
          </p:nvSpPr>
          <p:spPr bwMode="auto">
            <a:xfrm>
              <a:off x="1632" y="57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20" name="Oval 472"/>
            <p:cNvSpPr>
              <a:spLocks noChangeAspect="1" noChangeArrowheads="1"/>
            </p:cNvSpPr>
            <p:nvPr/>
          </p:nvSpPr>
          <p:spPr bwMode="auto">
            <a:xfrm>
              <a:off x="1344" y="100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21" name="Oval 473"/>
            <p:cNvSpPr>
              <a:spLocks noChangeAspect="1" noChangeArrowheads="1"/>
            </p:cNvSpPr>
            <p:nvPr/>
          </p:nvSpPr>
          <p:spPr bwMode="auto">
            <a:xfrm>
              <a:off x="2256" y="201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22" name="Oval 474"/>
            <p:cNvSpPr>
              <a:spLocks noChangeAspect="1" noChangeArrowheads="1"/>
            </p:cNvSpPr>
            <p:nvPr/>
          </p:nvSpPr>
          <p:spPr bwMode="auto">
            <a:xfrm>
              <a:off x="3216" y="211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23" name="Oval 475"/>
            <p:cNvSpPr>
              <a:spLocks noChangeAspect="1" noChangeArrowheads="1"/>
            </p:cNvSpPr>
            <p:nvPr/>
          </p:nvSpPr>
          <p:spPr bwMode="auto">
            <a:xfrm>
              <a:off x="3072" y="211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24" name="Oval 476"/>
            <p:cNvSpPr>
              <a:spLocks noChangeAspect="1" noChangeArrowheads="1"/>
            </p:cNvSpPr>
            <p:nvPr/>
          </p:nvSpPr>
          <p:spPr bwMode="auto">
            <a:xfrm>
              <a:off x="3216" y="163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25" name="Oval 477"/>
            <p:cNvSpPr>
              <a:spLocks noChangeAspect="1" noChangeArrowheads="1"/>
            </p:cNvSpPr>
            <p:nvPr/>
          </p:nvSpPr>
          <p:spPr bwMode="auto">
            <a:xfrm>
              <a:off x="3312" y="177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26" name="Oval 478"/>
            <p:cNvSpPr>
              <a:spLocks noChangeAspect="1" noChangeArrowheads="1"/>
            </p:cNvSpPr>
            <p:nvPr/>
          </p:nvSpPr>
          <p:spPr bwMode="auto">
            <a:xfrm>
              <a:off x="3696" y="91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27" name="Oval 479"/>
            <p:cNvSpPr>
              <a:spLocks noChangeAspect="1" noChangeArrowheads="1"/>
            </p:cNvSpPr>
            <p:nvPr/>
          </p:nvSpPr>
          <p:spPr bwMode="auto">
            <a:xfrm>
              <a:off x="3600" y="43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28" name="Oval 480"/>
            <p:cNvSpPr>
              <a:spLocks noChangeAspect="1" noChangeArrowheads="1"/>
            </p:cNvSpPr>
            <p:nvPr/>
          </p:nvSpPr>
          <p:spPr bwMode="auto">
            <a:xfrm>
              <a:off x="3216" y="38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29" name="Oval 481"/>
            <p:cNvSpPr>
              <a:spLocks noChangeAspect="1" noChangeArrowheads="1"/>
            </p:cNvSpPr>
            <p:nvPr/>
          </p:nvSpPr>
          <p:spPr bwMode="auto">
            <a:xfrm>
              <a:off x="3312" y="28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5330" name="Oval 482"/>
            <p:cNvSpPr>
              <a:spLocks noChangeAspect="1" noChangeArrowheads="1"/>
            </p:cNvSpPr>
            <p:nvPr/>
          </p:nvSpPr>
          <p:spPr bwMode="auto">
            <a:xfrm>
              <a:off x="3072" y="57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sp>
        <p:nvSpPr>
          <p:cNvPr id="484" name="Title 1"/>
          <p:cNvSpPr txBox="1">
            <a:spLocks/>
          </p:cNvSpPr>
          <p:nvPr/>
        </p:nvSpPr>
        <p:spPr>
          <a:xfrm>
            <a:off x="-1" y="0"/>
            <a:ext cx="8215313" cy="914400"/>
          </a:xfrm>
          <a:prstGeom prst="rect">
            <a:avLst/>
          </a:prstGeom>
        </p:spPr>
        <p:txBody>
          <a:bodyPr/>
          <a:lstStyle>
            <a:lvl1pPr algn="l" rtl="0" eaLnBrk="0" fontAlgn="base" hangingPunct="0">
              <a:spcBef>
                <a:spcPct val="0"/>
              </a:spcBef>
              <a:spcAft>
                <a:spcPct val="0"/>
              </a:spcAft>
              <a:defRPr sz="3200" b="1" kern="1200">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2pPr>
            <a:lvl3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3pPr>
            <a:lvl4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4pPr>
            <a:lvl5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5pPr>
            <a:lvl6pPr marL="4572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6pPr>
            <a:lvl7pPr marL="9144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7pPr>
            <a:lvl8pPr marL="13716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8pPr>
            <a:lvl9pPr marL="18288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9pPr>
          </a:lstStyle>
          <a:p>
            <a:pPr>
              <a:buNone/>
            </a:pPr>
            <a:r>
              <a:rPr lang="en-US" i="0" smtClean="0"/>
              <a:t>Visual </a:t>
            </a:r>
            <a:r>
              <a:rPr lang="en-US" i="0"/>
              <a:t>search based on local descriptors</a:t>
            </a:r>
            <a:endParaRPr lang="en-US" i="0" dirty="0"/>
          </a:p>
        </p:txBody>
      </p:sp>
    </p:spTree>
    <p:extLst>
      <p:ext uri="{BB962C8B-B14F-4D97-AF65-F5344CB8AC3E}">
        <p14:creationId xmlns:p14="http://schemas.microsoft.com/office/powerpoint/2010/main" val="110281528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3" presetClass="exit" presetSubtype="272" fill="hold" nodeType="afterEffect">
                                  <p:stCondLst>
                                    <p:cond delay="0"/>
                                  </p:stCondLst>
                                  <p:childTnLst>
                                    <p:anim calcmode="lin" valueType="num">
                                      <p:cBhvr>
                                        <p:cTn id="6" dur="1000"/>
                                        <p:tgtEl>
                                          <p:spTgt spid="334850"/>
                                        </p:tgtEl>
                                        <p:attrNameLst>
                                          <p:attrName>ppt_w</p:attrName>
                                        </p:attrNameLst>
                                      </p:cBhvr>
                                      <p:tavLst>
                                        <p:tav tm="0">
                                          <p:val>
                                            <p:strVal val="ppt_w"/>
                                          </p:val>
                                        </p:tav>
                                        <p:tav tm="100000">
                                          <p:val>
                                            <p:strVal val="4/3*ppt_w"/>
                                          </p:val>
                                        </p:tav>
                                      </p:tavLst>
                                    </p:anim>
                                    <p:anim calcmode="lin" valueType="num">
                                      <p:cBhvr>
                                        <p:cTn id="7" dur="1000"/>
                                        <p:tgtEl>
                                          <p:spTgt spid="334850"/>
                                        </p:tgtEl>
                                        <p:attrNameLst>
                                          <p:attrName>ppt_h</p:attrName>
                                        </p:attrNameLst>
                                      </p:cBhvr>
                                      <p:tavLst>
                                        <p:tav tm="0">
                                          <p:val>
                                            <p:strVal val="ppt_h"/>
                                          </p:val>
                                        </p:tav>
                                        <p:tav tm="100000">
                                          <p:val>
                                            <p:strVal val="4/3*ppt_h"/>
                                          </p:val>
                                        </p:tav>
                                      </p:tavLst>
                                    </p:anim>
                                    <p:set>
                                      <p:cBhvr>
                                        <p:cTn id="8" dur="1" fill="hold">
                                          <p:stCondLst>
                                            <p:cond delay="999"/>
                                          </p:stCondLst>
                                        </p:cTn>
                                        <p:tgtEl>
                                          <p:spTgt spid="334850"/>
                                        </p:tgtEl>
                                        <p:attrNameLst>
                                          <p:attrName>style.visibility</p:attrName>
                                        </p:attrNameLst>
                                      </p:cBhvr>
                                      <p:to>
                                        <p:strVal val="hidden"/>
                                      </p:to>
                                    </p:set>
                                  </p:childTnLst>
                                </p:cTn>
                              </p:par>
                              <p:par>
                                <p:cTn id="9" presetID="49" presetClass="path" presetSubtype="0" fill="hold" nodeType="withEffect">
                                  <p:stCondLst>
                                    <p:cond delay="0"/>
                                  </p:stCondLst>
                                  <p:childTnLst>
                                    <p:animMotion origin="layout" path="M 3.33333E-6 4.44444E-6 L -0.10417 4.44444E-6 " pathEditMode="relative" rAng="0" ptsTypes="AA">
                                      <p:cBhvr>
                                        <p:cTn id="10" dur="1000" fill="hold"/>
                                        <p:tgtEl>
                                          <p:spTgt spid="334850"/>
                                        </p:tgtEl>
                                        <p:attrNameLst>
                                          <p:attrName>ppt_x</p:attrName>
                                          <p:attrName>ppt_y</p:attrName>
                                        </p:attrNameLst>
                                      </p:cBhvr>
                                      <p:rCtr x="-5208" y="0"/>
                                    </p:animMotion>
                                  </p:childTnLst>
                                </p:cTn>
                              </p:par>
                            </p:childTnLst>
                          </p:cTn>
                        </p:par>
                        <p:par>
                          <p:cTn id="11" fill="hold" nodeType="afterGroup">
                            <p:stCondLst>
                              <p:cond delay="1000"/>
                            </p:stCondLst>
                            <p:childTnLst>
                              <p:par>
                                <p:cTn id="12" presetID="1" presetClass="entr" presetSubtype="0" fill="hold" nodeType="afterEffect">
                                  <p:stCondLst>
                                    <p:cond delay="0"/>
                                  </p:stCondLst>
                                  <p:childTnLst>
                                    <p:set>
                                      <p:cBhvr>
                                        <p:cTn id="13" dur="1" fill="hold">
                                          <p:stCondLst>
                                            <p:cond delay="0"/>
                                          </p:stCondLst>
                                        </p:cTn>
                                        <p:tgtEl>
                                          <p:spTgt spid="334973"/>
                                        </p:tgtEl>
                                        <p:attrNameLst>
                                          <p:attrName>style.visibility</p:attrName>
                                        </p:attrNameLst>
                                      </p:cBhvr>
                                      <p:to>
                                        <p:strVal val="visible"/>
                                      </p:to>
                                    </p:set>
                                  </p:childTnLst>
                                </p:cTn>
                              </p:par>
                            </p:childTnLst>
                          </p:cTn>
                        </p:par>
                        <p:par>
                          <p:cTn id="14" fill="hold" nodeType="afterGroup">
                            <p:stCondLst>
                              <p:cond delay="1000"/>
                            </p:stCondLst>
                            <p:childTnLst>
                              <p:par>
                                <p:cTn id="15" presetID="23" presetClass="exit" presetSubtype="272" fill="hold" nodeType="afterEffect">
                                  <p:stCondLst>
                                    <p:cond delay="0"/>
                                  </p:stCondLst>
                                  <p:childTnLst>
                                    <p:anim calcmode="lin" valueType="num">
                                      <p:cBhvr>
                                        <p:cTn id="16" dur="1000"/>
                                        <p:tgtEl>
                                          <p:spTgt spid="334973"/>
                                        </p:tgtEl>
                                        <p:attrNameLst>
                                          <p:attrName>ppt_w</p:attrName>
                                        </p:attrNameLst>
                                      </p:cBhvr>
                                      <p:tavLst>
                                        <p:tav tm="0">
                                          <p:val>
                                            <p:strVal val="ppt_w"/>
                                          </p:val>
                                        </p:tav>
                                        <p:tav tm="100000">
                                          <p:val>
                                            <p:strVal val="4/3*ppt_w"/>
                                          </p:val>
                                        </p:tav>
                                      </p:tavLst>
                                    </p:anim>
                                    <p:anim calcmode="lin" valueType="num">
                                      <p:cBhvr>
                                        <p:cTn id="17" dur="1000"/>
                                        <p:tgtEl>
                                          <p:spTgt spid="334973"/>
                                        </p:tgtEl>
                                        <p:attrNameLst>
                                          <p:attrName>ppt_h</p:attrName>
                                        </p:attrNameLst>
                                      </p:cBhvr>
                                      <p:tavLst>
                                        <p:tav tm="0">
                                          <p:val>
                                            <p:strVal val="ppt_h"/>
                                          </p:val>
                                        </p:tav>
                                        <p:tav tm="100000">
                                          <p:val>
                                            <p:strVal val="4/3*ppt_h"/>
                                          </p:val>
                                        </p:tav>
                                      </p:tavLst>
                                    </p:anim>
                                    <p:set>
                                      <p:cBhvr>
                                        <p:cTn id="18" dur="1" fill="hold">
                                          <p:stCondLst>
                                            <p:cond delay="999"/>
                                          </p:stCondLst>
                                        </p:cTn>
                                        <p:tgtEl>
                                          <p:spTgt spid="334973"/>
                                        </p:tgtEl>
                                        <p:attrNameLst>
                                          <p:attrName>style.visibility</p:attrName>
                                        </p:attrNameLst>
                                      </p:cBhvr>
                                      <p:to>
                                        <p:strVal val="hidden"/>
                                      </p:to>
                                    </p:set>
                                  </p:childTnLst>
                                </p:cTn>
                              </p:par>
                              <p:par>
                                <p:cTn id="19" presetID="49" presetClass="path" presetSubtype="0" fill="hold" nodeType="withEffect">
                                  <p:stCondLst>
                                    <p:cond delay="0"/>
                                  </p:stCondLst>
                                  <p:childTnLst>
                                    <p:animMotion origin="layout" path="M -0.00208 -0.06851 L -0.07708 -0.06851 " pathEditMode="relative" rAng="0" ptsTypes="AA">
                                      <p:cBhvr>
                                        <p:cTn id="20" dur="1000" fill="hold"/>
                                        <p:tgtEl>
                                          <p:spTgt spid="334973"/>
                                        </p:tgtEl>
                                        <p:attrNameLst>
                                          <p:attrName>ppt_x</p:attrName>
                                          <p:attrName>ppt_y</p:attrName>
                                        </p:attrNameLst>
                                      </p:cBhvr>
                                      <p:rCtr x="-3750" y="0"/>
                                    </p:animMotion>
                                  </p:childTnLst>
                                </p:cTn>
                              </p:par>
                            </p:childTnLst>
                          </p:cTn>
                        </p:par>
                        <p:par>
                          <p:cTn id="21" fill="hold" nodeType="afterGroup">
                            <p:stCondLst>
                              <p:cond delay="2000"/>
                            </p:stCondLst>
                            <p:childTnLst>
                              <p:par>
                                <p:cTn id="22" presetID="1" presetClass="entr" presetSubtype="0" fill="hold" nodeType="afterEffect">
                                  <p:stCondLst>
                                    <p:cond delay="0"/>
                                  </p:stCondLst>
                                  <p:childTnLst>
                                    <p:set>
                                      <p:cBhvr>
                                        <p:cTn id="23" dur="1" fill="hold">
                                          <p:stCondLst>
                                            <p:cond delay="0"/>
                                          </p:stCondLst>
                                        </p:cTn>
                                        <p:tgtEl>
                                          <p:spTgt spid="335096"/>
                                        </p:tgtEl>
                                        <p:attrNameLst>
                                          <p:attrName>style.visibility</p:attrName>
                                        </p:attrNameLst>
                                      </p:cBhvr>
                                      <p:to>
                                        <p:strVal val="visible"/>
                                      </p:to>
                                    </p:set>
                                  </p:childTnLst>
                                </p:cTn>
                              </p:par>
                            </p:childTnLst>
                          </p:cTn>
                        </p:par>
                        <p:par>
                          <p:cTn id="24" fill="hold" nodeType="afterGroup">
                            <p:stCondLst>
                              <p:cond delay="2000"/>
                            </p:stCondLst>
                            <p:childTnLst>
                              <p:par>
                                <p:cTn id="25" presetID="23" presetClass="exit" presetSubtype="272" fill="hold" nodeType="afterEffect">
                                  <p:stCondLst>
                                    <p:cond delay="0"/>
                                  </p:stCondLst>
                                  <p:childTnLst>
                                    <p:anim calcmode="lin" valueType="num">
                                      <p:cBhvr>
                                        <p:cTn id="26" dur="1000"/>
                                        <p:tgtEl>
                                          <p:spTgt spid="335096"/>
                                        </p:tgtEl>
                                        <p:attrNameLst>
                                          <p:attrName>ppt_w</p:attrName>
                                        </p:attrNameLst>
                                      </p:cBhvr>
                                      <p:tavLst>
                                        <p:tav tm="0">
                                          <p:val>
                                            <p:strVal val="ppt_w"/>
                                          </p:val>
                                        </p:tav>
                                        <p:tav tm="100000">
                                          <p:val>
                                            <p:strVal val="4/3*ppt_w"/>
                                          </p:val>
                                        </p:tav>
                                      </p:tavLst>
                                    </p:anim>
                                    <p:anim calcmode="lin" valueType="num">
                                      <p:cBhvr>
                                        <p:cTn id="27" dur="1000"/>
                                        <p:tgtEl>
                                          <p:spTgt spid="335096"/>
                                        </p:tgtEl>
                                        <p:attrNameLst>
                                          <p:attrName>ppt_h</p:attrName>
                                        </p:attrNameLst>
                                      </p:cBhvr>
                                      <p:tavLst>
                                        <p:tav tm="0">
                                          <p:val>
                                            <p:strVal val="ppt_h"/>
                                          </p:val>
                                        </p:tav>
                                        <p:tav tm="100000">
                                          <p:val>
                                            <p:strVal val="4/3*ppt_h"/>
                                          </p:val>
                                        </p:tav>
                                      </p:tavLst>
                                    </p:anim>
                                    <p:set>
                                      <p:cBhvr>
                                        <p:cTn id="28" dur="1" fill="hold">
                                          <p:stCondLst>
                                            <p:cond delay="999"/>
                                          </p:stCondLst>
                                        </p:cTn>
                                        <p:tgtEl>
                                          <p:spTgt spid="335096"/>
                                        </p:tgtEl>
                                        <p:attrNameLst>
                                          <p:attrName>style.visibility</p:attrName>
                                        </p:attrNameLst>
                                      </p:cBhvr>
                                      <p:to>
                                        <p:strVal val="hidden"/>
                                      </p:to>
                                    </p:set>
                                  </p:childTnLst>
                                </p:cTn>
                              </p:par>
                              <p:par>
                                <p:cTn id="29" presetID="49" presetClass="path" presetSubtype="0" fill="hold" nodeType="withEffect">
                                  <p:stCondLst>
                                    <p:cond delay="0"/>
                                  </p:stCondLst>
                                  <p:childTnLst>
                                    <p:animMotion origin="layout" path="M 0.00781 -0.13842 L -0.10886 -0.13842 " pathEditMode="relative" rAng="0" ptsTypes="AA">
                                      <p:cBhvr>
                                        <p:cTn id="30" dur="1000" fill="hold"/>
                                        <p:tgtEl>
                                          <p:spTgt spid="335096"/>
                                        </p:tgtEl>
                                        <p:attrNameLst>
                                          <p:attrName>ppt_x</p:attrName>
                                          <p:attrName>ppt_y</p:attrName>
                                        </p:attrNameLst>
                                      </p:cBhvr>
                                      <p:rCtr x="-5833" y="0"/>
                                    </p:animMotion>
                                  </p:childTnLst>
                                </p:cTn>
                              </p:par>
                            </p:childTnLst>
                          </p:cTn>
                        </p:par>
                        <p:par>
                          <p:cTn id="31" fill="hold" nodeType="afterGroup">
                            <p:stCondLst>
                              <p:cond delay="3000"/>
                            </p:stCondLst>
                            <p:childTnLst>
                              <p:par>
                                <p:cTn id="32" presetID="1" presetClass="entr" presetSubtype="0" fill="hold" nodeType="afterEffect">
                                  <p:stCondLst>
                                    <p:cond delay="0"/>
                                  </p:stCondLst>
                                  <p:childTnLst>
                                    <p:set>
                                      <p:cBhvr>
                                        <p:cTn id="33" dur="1" fill="hold">
                                          <p:stCondLst>
                                            <p:cond delay="0"/>
                                          </p:stCondLst>
                                        </p:cTn>
                                        <p:tgtEl>
                                          <p:spTgt spid="3352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Slide Number Placeholder 2"/>
          <p:cNvSpPr>
            <a:spLocks noGrp="1"/>
          </p:cNvSpPr>
          <p:nvPr>
            <p:ph type="sldNum" sz="quarter" idx="4294967295"/>
          </p:nvPr>
        </p:nvSpPr>
        <p:spPr>
          <a:xfrm>
            <a:off x="3276600" y="6477000"/>
            <a:ext cx="2133600" cy="365125"/>
          </a:xfrm>
          <a:prstGeom prst="rect">
            <a:avLst/>
          </a:prstGeom>
        </p:spPr>
        <p:txBody>
          <a:bodyPr/>
          <a:lstStyle/>
          <a:p>
            <a:fld id="{1D987892-9117-C045-A565-4690B9324FCC}" type="slidenum">
              <a:rPr lang="en-US" altLang="en-US"/>
              <a:pPr/>
              <a:t>8</a:t>
            </a:fld>
            <a:endParaRPr lang="en-US" altLang="en-US"/>
          </a:p>
        </p:txBody>
      </p:sp>
      <p:grpSp>
        <p:nvGrpSpPr>
          <p:cNvPr id="336898" name="Group 2"/>
          <p:cNvGrpSpPr>
            <a:grpSpLocks/>
          </p:cNvGrpSpPr>
          <p:nvPr/>
        </p:nvGrpSpPr>
        <p:grpSpPr bwMode="auto">
          <a:xfrm>
            <a:off x="1898650" y="879475"/>
            <a:ext cx="5627688" cy="4813300"/>
            <a:chOff x="1196" y="554"/>
            <a:chExt cx="3545" cy="3032"/>
          </a:xfrm>
        </p:grpSpPr>
        <p:grpSp>
          <p:nvGrpSpPr>
            <p:cNvPr id="336899" name="Group 3"/>
            <p:cNvGrpSpPr>
              <a:grpSpLocks/>
            </p:cNvGrpSpPr>
            <p:nvPr/>
          </p:nvGrpSpPr>
          <p:grpSpPr bwMode="auto">
            <a:xfrm>
              <a:off x="1761" y="1222"/>
              <a:ext cx="2055" cy="1491"/>
              <a:chOff x="1761" y="1222"/>
              <a:chExt cx="2055" cy="1491"/>
            </a:xfrm>
          </p:grpSpPr>
          <p:sp>
            <p:nvSpPr>
              <p:cNvPr id="336900" name="Line 4"/>
              <p:cNvSpPr>
                <a:spLocks noChangeAspect="1" noChangeShapeType="1"/>
              </p:cNvSpPr>
              <p:nvPr/>
            </p:nvSpPr>
            <p:spPr bwMode="auto">
              <a:xfrm flipH="1" flipV="1">
                <a:off x="1761" y="1222"/>
                <a:ext cx="976" cy="72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6901" name="Line 5"/>
              <p:cNvSpPr>
                <a:spLocks noChangeAspect="1" noChangeShapeType="1"/>
              </p:cNvSpPr>
              <p:nvPr/>
            </p:nvSpPr>
            <p:spPr bwMode="auto">
              <a:xfrm flipV="1">
                <a:off x="2737" y="1274"/>
                <a:ext cx="1079" cy="668"/>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6902" name="Line 6"/>
              <p:cNvSpPr>
                <a:spLocks noChangeAspect="1" noChangeShapeType="1"/>
              </p:cNvSpPr>
              <p:nvPr/>
            </p:nvSpPr>
            <p:spPr bwMode="auto">
              <a:xfrm>
                <a:off x="2737" y="1942"/>
                <a:ext cx="154" cy="771"/>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36903" name="Group 7"/>
            <p:cNvGrpSpPr>
              <a:grpSpLocks/>
            </p:cNvGrpSpPr>
            <p:nvPr/>
          </p:nvGrpSpPr>
          <p:grpSpPr bwMode="auto">
            <a:xfrm>
              <a:off x="1196" y="657"/>
              <a:ext cx="1181" cy="1336"/>
              <a:chOff x="1196" y="657"/>
              <a:chExt cx="1181" cy="1336"/>
            </a:xfrm>
          </p:grpSpPr>
          <p:sp>
            <p:nvSpPr>
              <p:cNvPr id="336904" name="Line 8"/>
              <p:cNvSpPr>
                <a:spLocks noChangeAspect="1" noChangeShapeType="1"/>
              </p:cNvSpPr>
              <p:nvPr/>
            </p:nvSpPr>
            <p:spPr bwMode="auto">
              <a:xfrm>
                <a:off x="1812" y="1274"/>
                <a:ext cx="565" cy="154"/>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6905" name="Line 9"/>
              <p:cNvSpPr>
                <a:spLocks noChangeAspect="1" noChangeShapeType="1"/>
              </p:cNvSpPr>
              <p:nvPr/>
            </p:nvSpPr>
            <p:spPr bwMode="auto">
              <a:xfrm>
                <a:off x="1196" y="657"/>
                <a:ext cx="616" cy="617"/>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6906" name="Line 10"/>
              <p:cNvSpPr>
                <a:spLocks noChangeAspect="1" noChangeShapeType="1"/>
              </p:cNvSpPr>
              <p:nvPr/>
            </p:nvSpPr>
            <p:spPr bwMode="auto">
              <a:xfrm flipH="1">
                <a:off x="1555" y="1274"/>
                <a:ext cx="257" cy="719"/>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36907" name="Group 11"/>
            <p:cNvGrpSpPr>
              <a:grpSpLocks/>
            </p:cNvGrpSpPr>
            <p:nvPr/>
          </p:nvGrpSpPr>
          <p:grpSpPr bwMode="auto">
            <a:xfrm>
              <a:off x="3405" y="554"/>
              <a:ext cx="1336" cy="1182"/>
              <a:chOff x="3405" y="554"/>
              <a:chExt cx="1336" cy="1182"/>
            </a:xfrm>
          </p:grpSpPr>
          <p:sp>
            <p:nvSpPr>
              <p:cNvPr id="336908" name="Line 12"/>
              <p:cNvSpPr>
                <a:spLocks noChangeAspect="1" noChangeShapeType="1"/>
              </p:cNvSpPr>
              <p:nvPr/>
            </p:nvSpPr>
            <p:spPr bwMode="auto">
              <a:xfrm>
                <a:off x="3405" y="554"/>
                <a:ext cx="411" cy="72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6909" name="Line 13"/>
              <p:cNvSpPr>
                <a:spLocks noChangeAspect="1" noChangeShapeType="1"/>
              </p:cNvSpPr>
              <p:nvPr/>
            </p:nvSpPr>
            <p:spPr bwMode="auto">
              <a:xfrm>
                <a:off x="3816" y="1274"/>
                <a:ext cx="925" cy="20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6910" name="Line 14"/>
              <p:cNvSpPr>
                <a:spLocks noChangeAspect="1" noChangeShapeType="1"/>
              </p:cNvSpPr>
              <p:nvPr/>
            </p:nvSpPr>
            <p:spPr bwMode="auto">
              <a:xfrm flipV="1">
                <a:off x="3508" y="1274"/>
                <a:ext cx="308" cy="462"/>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36911" name="Group 15"/>
            <p:cNvGrpSpPr>
              <a:grpSpLocks/>
            </p:cNvGrpSpPr>
            <p:nvPr/>
          </p:nvGrpSpPr>
          <p:grpSpPr bwMode="auto">
            <a:xfrm>
              <a:off x="2429" y="2456"/>
              <a:ext cx="1336" cy="1130"/>
              <a:chOff x="2429" y="2456"/>
              <a:chExt cx="1336" cy="1130"/>
            </a:xfrm>
          </p:grpSpPr>
          <p:sp>
            <p:nvSpPr>
              <p:cNvPr id="336912" name="Line 16"/>
              <p:cNvSpPr>
                <a:spLocks noChangeAspect="1" noChangeShapeType="1"/>
              </p:cNvSpPr>
              <p:nvPr/>
            </p:nvSpPr>
            <p:spPr bwMode="auto">
              <a:xfrm flipH="1" flipV="1">
                <a:off x="2891" y="2764"/>
                <a:ext cx="874" cy="103"/>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6913" name="Line 17"/>
              <p:cNvSpPr>
                <a:spLocks noChangeAspect="1" noChangeShapeType="1"/>
              </p:cNvSpPr>
              <p:nvPr/>
            </p:nvSpPr>
            <p:spPr bwMode="auto">
              <a:xfrm flipV="1">
                <a:off x="2429" y="2764"/>
                <a:ext cx="462" cy="822"/>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6914" name="Line 18"/>
              <p:cNvSpPr>
                <a:spLocks noChangeAspect="1" noChangeShapeType="1"/>
              </p:cNvSpPr>
              <p:nvPr/>
            </p:nvSpPr>
            <p:spPr bwMode="auto">
              <a:xfrm>
                <a:off x="2583" y="2456"/>
                <a:ext cx="308" cy="308"/>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grpSp>
      </p:grpSp>
      <p:grpSp>
        <p:nvGrpSpPr>
          <p:cNvPr id="336915" name="Group 19"/>
          <p:cNvGrpSpPr>
            <a:grpSpLocks/>
          </p:cNvGrpSpPr>
          <p:nvPr/>
        </p:nvGrpSpPr>
        <p:grpSpPr bwMode="auto">
          <a:xfrm>
            <a:off x="2795588" y="1939925"/>
            <a:ext cx="3262312" cy="2366963"/>
            <a:chOff x="1761" y="1222"/>
            <a:chExt cx="2055" cy="1491"/>
          </a:xfrm>
        </p:grpSpPr>
        <p:sp>
          <p:nvSpPr>
            <p:cNvPr id="336916" name="Line 20"/>
            <p:cNvSpPr>
              <a:spLocks noChangeAspect="1" noChangeShapeType="1"/>
            </p:cNvSpPr>
            <p:nvPr/>
          </p:nvSpPr>
          <p:spPr bwMode="auto">
            <a:xfrm flipH="1" flipV="1">
              <a:off x="1761" y="1222"/>
              <a:ext cx="976" cy="720"/>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6917" name="Line 21"/>
            <p:cNvSpPr>
              <a:spLocks noChangeAspect="1" noChangeShapeType="1"/>
            </p:cNvSpPr>
            <p:nvPr/>
          </p:nvSpPr>
          <p:spPr bwMode="auto">
            <a:xfrm flipV="1">
              <a:off x="2737" y="1274"/>
              <a:ext cx="1079" cy="668"/>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6918" name="Line 22"/>
            <p:cNvSpPr>
              <a:spLocks noChangeAspect="1" noChangeShapeType="1"/>
            </p:cNvSpPr>
            <p:nvPr/>
          </p:nvSpPr>
          <p:spPr bwMode="auto">
            <a:xfrm>
              <a:off x="2737" y="1942"/>
              <a:ext cx="154" cy="771"/>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36919" name="Group 23"/>
          <p:cNvGrpSpPr>
            <a:grpSpLocks/>
          </p:cNvGrpSpPr>
          <p:nvPr/>
        </p:nvGrpSpPr>
        <p:grpSpPr bwMode="auto">
          <a:xfrm>
            <a:off x="1898650" y="1042988"/>
            <a:ext cx="1874838" cy="2120900"/>
            <a:chOff x="1196" y="657"/>
            <a:chExt cx="1181" cy="1336"/>
          </a:xfrm>
        </p:grpSpPr>
        <p:sp>
          <p:nvSpPr>
            <p:cNvPr id="336920" name="Line 24"/>
            <p:cNvSpPr>
              <a:spLocks noChangeAspect="1" noChangeShapeType="1"/>
            </p:cNvSpPr>
            <p:nvPr/>
          </p:nvSpPr>
          <p:spPr bwMode="auto">
            <a:xfrm>
              <a:off x="1812" y="1274"/>
              <a:ext cx="565" cy="154"/>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6921" name="Line 25"/>
            <p:cNvSpPr>
              <a:spLocks noChangeAspect="1" noChangeShapeType="1"/>
            </p:cNvSpPr>
            <p:nvPr/>
          </p:nvSpPr>
          <p:spPr bwMode="auto">
            <a:xfrm>
              <a:off x="1196" y="657"/>
              <a:ext cx="616" cy="617"/>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6922" name="Line 26"/>
            <p:cNvSpPr>
              <a:spLocks noChangeAspect="1" noChangeShapeType="1"/>
            </p:cNvSpPr>
            <p:nvPr/>
          </p:nvSpPr>
          <p:spPr bwMode="auto">
            <a:xfrm flipH="1">
              <a:off x="1555" y="1274"/>
              <a:ext cx="257" cy="719"/>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36923" name="Group 27"/>
          <p:cNvGrpSpPr>
            <a:grpSpLocks/>
          </p:cNvGrpSpPr>
          <p:nvPr/>
        </p:nvGrpSpPr>
        <p:grpSpPr bwMode="auto">
          <a:xfrm>
            <a:off x="5405438" y="879475"/>
            <a:ext cx="2120900" cy="1876425"/>
            <a:chOff x="3405" y="554"/>
            <a:chExt cx="1336" cy="1182"/>
          </a:xfrm>
        </p:grpSpPr>
        <p:sp>
          <p:nvSpPr>
            <p:cNvPr id="336924" name="Line 28"/>
            <p:cNvSpPr>
              <a:spLocks noChangeAspect="1" noChangeShapeType="1"/>
            </p:cNvSpPr>
            <p:nvPr/>
          </p:nvSpPr>
          <p:spPr bwMode="auto">
            <a:xfrm>
              <a:off x="3405" y="554"/>
              <a:ext cx="411" cy="720"/>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6925" name="Line 29"/>
            <p:cNvSpPr>
              <a:spLocks noChangeAspect="1" noChangeShapeType="1"/>
            </p:cNvSpPr>
            <p:nvPr/>
          </p:nvSpPr>
          <p:spPr bwMode="auto">
            <a:xfrm>
              <a:off x="3816" y="1274"/>
              <a:ext cx="925" cy="205"/>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6926" name="Line 30"/>
            <p:cNvSpPr>
              <a:spLocks noChangeAspect="1" noChangeShapeType="1"/>
            </p:cNvSpPr>
            <p:nvPr/>
          </p:nvSpPr>
          <p:spPr bwMode="auto">
            <a:xfrm flipV="1">
              <a:off x="3508" y="1274"/>
              <a:ext cx="308" cy="462"/>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36927" name="Group 31"/>
          <p:cNvGrpSpPr>
            <a:grpSpLocks/>
          </p:cNvGrpSpPr>
          <p:nvPr/>
        </p:nvGrpSpPr>
        <p:grpSpPr bwMode="auto">
          <a:xfrm>
            <a:off x="3856038" y="3898900"/>
            <a:ext cx="2120900" cy="1793875"/>
            <a:chOff x="2429" y="2456"/>
            <a:chExt cx="1336" cy="1130"/>
          </a:xfrm>
        </p:grpSpPr>
        <p:sp>
          <p:nvSpPr>
            <p:cNvPr id="336928" name="Line 32"/>
            <p:cNvSpPr>
              <a:spLocks noChangeAspect="1" noChangeShapeType="1"/>
            </p:cNvSpPr>
            <p:nvPr/>
          </p:nvSpPr>
          <p:spPr bwMode="auto">
            <a:xfrm flipH="1" flipV="1">
              <a:off x="2891" y="2764"/>
              <a:ext cx="874" cy="103"/>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6929" name="Line 33"/>
            <p:cNvSpPr>
              <a:spLocks noChangeAspect="1" noChangeShapeType="1"/>
            </p:cNvSpPr>
            <p:nvPr/>
          </p:nvSpPr>
          <p:spPr bwMode="auto">
            <a:xfrm flipV="1">
              <a:off x="2429" y="2764"/>
              <a:ext cx="462" cy="822"/>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6930" name="Line 34"/>
            <p:cNvSpPr>
              <a:spLocks noChangeAspect="1" noChangeShapeType="1"/>
            </p:cNvSpPr>
            <p:nvPr/>
          </p:nvSpPr>
          <p:spPr bwMode="auto">
            <a:xfrm>
              <a:off x="2583" y="2456"/>
              <a:ext cx="308" cy="308"/>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36931" name="Group 35"/>
          <p:cNvGrpSpPr>
            <a:grpSpLocks noChangeAspect="1"/>
          </p:cNvGrpSpPr>
          <p:nvPr/>
        </p:nvGrpSpPr>
        <p:grpSpPr bwMode="auto">
          <a:xfrm>
            <a:off x="1244600" y="227013"/>
            <a:ext cx="6853238" cy="6200775"/>
            <a:chOff x="1056" y="288"/>
            <a:chExt cx="4032" cy="3648"/>
          </a:xfrm>
        </p:grpSpPr>
        <p:sp>
          <p:nvSpPr>
            <p:cNvPr id="336932" name="Oval 36"/>
            <p:cNvSpPr>
              <a:spLocks noChangeAspect="1" noChangeArrowheads="1"/>
            </p:cNvSpPr>
            <p:nvPr/>
          </p:nvSpPr>
          <p:spPr bwMode="auto">
            <a:xfrm>
              <a:off x="1824" y="196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33" name="Oval 37"/>
            <p:cNvSpPr>
              <a:spLocks noChangeAspect="1" noChangeArrowheads="1"/>
            </p:cNvSpPr>
            <p:nvPr/>
          </p:nvSpPr>
          <p:spPr bwMode="auto">
            <a:xfrm>
              <a:off x="1584" y="206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34" name="Oval 38"/>
            <p:cNvSpPr>
              <a:spLocks noChangeAspect="1" noChangeArrowheads="1"/>
            </p:cNvSpPr>
            <p:nvPr/>
          </p:nvSpPr>
          <p:spPr bwMode="auto">
            <a:xfrm>
              <a:off x="1920" y="187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35" name="Oval 39"/>
            <p:cNvSpPr>
              <a:spLocks noChangeAspect="1" noChangeArrowheads="1"/>
            </p:cNvSpPr>
            <p:nvPr/>
          </p:nvSpPr>
          <p:spPr bwMode="auto">
            <a:xfrm>
              <a:off x="2016" y="177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36" name="Oval 40"/>
            <p:cNvSpPr>
              <a:spLocks noChangeAspect="1" noChangeArrowheads="1"/>
            </p:cNvSpPr>
            <p:nvPr/>
          </p:nvSpPr>
          <p:spPr bwMode="auto">
            <a:xfrm>
              <a:off x="1920" y="206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37" name="Oval 41"/>
            <p:cNvSpPr>
              <a:spLocks noChangeAspect="1" noChangeArrowheads="1"/>
            </p:cNvSpPr>
            <p:nvPr/>
          </p:nvSpPr>
          <p:spPr bwMode="auto">
            <a:xfrm>
              <a:off x="1536" y="100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38" name="Oval 42"/>
            <p:cNvSpPr>
              <a:spLocks noChangeAspect="1" noChangeArrowheads="1"/>
            </p:cNvSpPr>
            <p:nvPr/>
          </p:nvSpPr>
          <p:spPr bwMode="auto">
            <a:xfrm>
              <a:off x="1824" y="144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39" name="Oval 43"/>
            <p:cNvSpPr>
              <a:spLocks noChangeAspect="1" noChangeArrowheads="1"/>
            </p:cNvSpPr>
            <p:nvPr/>
          </p:nvSpPr>
          <p:spPr bwMode="auto">
            <a:xfrm>
              <a:off x="2592" y="331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40" name="Oval 44"/>
            <p:cNvSpPr>
              <a:spLocks noChangeAspect="1" noChangeArrowheads="1"/>
            </p:cNvSpPr>
            <p:nvPr/>
          </p:nvSpPr>
          <p:spPr bwMode="auto">
            <a:xfrm>
              <a:off x="2448" y="340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41" name="Oval 45"/>
            <p:cNvSpPr>
              <a:spLocks noChangeAspect="1" noChangeArrowheads="1"/>
            </p:cNvSpPr>
            <p:nvPr/>
          </p:nvSpPr>
          <p:spPr bwMode="auto">
            <a:xfrm>
              <a:off x="2736" y="336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42" name="Oval 46"/>
            <p:cNvSpPr>
              <a:spLocks noChangeAspect="1" noChangeArrowheads="1"/>
            </p:cNvSpPr>
            <p:nvPr/>
          </p:nvSpPr>
          <p:spPr bwMode="auto">
            <a:xfrm>
              <a:off x="2784" y="326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43" name="Oval 47"/>
            <p:cNvSpPr>
              <a:spLocks noChangeAspect="1" noChangeArrowheads="1"/>
            </p:cNvSpPr>
            <p:nvPr/>
          </p:nvSpPr>
          <p:spPr bwMode="auto">
            <a:xfrm>
              <a:off x="2688" y="307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44" name="Oval 48"/>
            <p:cNvSpPr>
              <a:spLocks noChangeAspect="1" noChangeArrowheads="1"/>
            </p:cNvSpPr>
            <p:nvPr/>
          </p:nvSpPr>
          <p:spPr bwMode="auto">
            <a:xfrm>
              <a:off x="2832" y="288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45" name="Oval 49"/>
            <p:cNvSpPr>
              <a:spLocks noChangeAspect="1" noChangeArrowheads="1"/>
            </p:cNvSpPr>
            <p:nvPr/>
          </p:nvSpPr>
          <p:spPr bwMode="auto">
            <a:xfrm>
              <a:off x="3024" y="297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46" name="Oval 50"/>
            <p:cNvSpPr>
              <a:spLocks noChangeAspect="1" noChangeArrowheads="1"/>
            </p:cNvSpPr>
            <p:nvPr/>
          </p:nvSpPr>
          <p:spPr bwMode="auto">
            <a:xfrm>
              <a:off x="2688" y="259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47" name="Oval 51"/>
            <p:cNvSpPr>
              <a:spLocks noChangeAspect="1" noChangeArrowheads="1"/>
            </p:cNvSpPr>
            <p:nvPr/>
          </p:nvSpPr>
          <p:spPr bwMode="auto">
            <a:xfrm>
              <a:off x="2736" y="273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48" name="Oval 52"/>
            <p:cNvSpPr>
              <a:spLocks noChangeAspect="1" noChangeArrowheads="1"/>
            </p:cNvSpPr>
            <p:nvPr/>
          </p:nvSpPr>
          <p:spPr bwMode="auto">
            <a:xfrm>
              <a:off x="3312" y="297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49" name="Oval 53"/>
            <p:cNvSpPr>
              <a:spLocks noChangeAspect="1" noChangeArrowheads="1"/>
            </p:cNvSpPr>
            <p:nvPr/>
          </p:nvSpPr>
          <p:spPr bwMode="auto">
            <a:xfrm>
              <a:off x="3120" y="283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50" name="Oval 54"/>
            <p:cNvSpPr>
              <a:spLocks noChangeAspect="1" noChangeArrowheads="1"/>
            </p:cNvSpPr>
            <p:nvPr/>
          </p:nvSpPr>
          <p:spPr bwMode="auto">
            <a:xfrm>
              <a:off x="3696" y="302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51" name="Oval 55"/>
            <p:cNvSpPr>
              <a:spLocks noChangeAspect="1" noChangeArrowheads="1"/>
            </p:cNvSpPr>
            <p:nvPr/>
          </p:nvSpPr>
          <p:spPr bwMode="auto">
            <a:xfrm>
              <a:off x="2736" y="364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52" name="Oval 56"/>
            <p:cNvSpPr>
              <a:spLocks noChangeAspect="1" noChangeArrowheads="1"/>
            </p:cNvSpPr>
            <p:nvPr/>
          </p:nvSpPr>
          <p:spPr bwMode="auto">
            <a:xfrm>
              <a:off x="2256" y="360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53" name="Oval 57"/>
            <p:cNvSpPr>
              <a:spLocks noChangeAspect="1" noChangeArrowheads="1"/>
            </p:cNvSpPr>
            <p:nvPr/>
          </p:nvSpPr>
          <p:spPr bwMode="auto">
            <a:xfrm>
              <a:off x="2544" y="288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54" name="Oval 58"/>
            <p:cNvSpPr>
              <a:spLocks noChangeAspect="1" noChangeArrowheads="1"/>
            </p:cNvSpPr>
            <p:nvPr/>
          </p:nvSpPr>
          <p:spPr bwMode="auto">
            <a:xfrm>
              <a:off x="2592" y="259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55" name="Oval 59"/>
            <p:cNvSpPr>
              <a:spLocks noChangeAspect="1" noChangeArrowheads="1"/>
            </p:cNvSpPr>
            <p:nvPr/>
          </p:nvSpPr>
          <p:spPr bwMode="auto">
            <a:xfrm>
              <a:off x="4032" y="297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56" name="Oval 60"/>
            <p:cNvSpPr>
              <a:spLocks noChangeAspect="1" noChangeArrowheads="1"/>
            </p:cNvSpPr>
            <p:nvPr/>
          </p:nvSpPr>
          <p:spPr bwMode="auto">
            <a:xfrm>
              <a:off x="3456" y="283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57" name="Oval 61"/>
            <p:cNvSpPr>
              <a:spLocks noChangeAspect="1" noChangeArrowheads="1"/>
            </p:cNvSpPr>
            <p:nvPr/>
          </p:nvSpPr>
          <p:spPr bwMode="auto">
            <a:xfrm>
              <a:off x="4080" y="278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58" name="Oval 62"/>
            <p:cNvSpPr>
              <a:spLocks noChangeAspect="1" noChangeArrowheads="1"/>
            </p:cNvSpPr>
            <p:nvPr/>
          </p:nvSpPr>
          <p:spPr bwMode="auto">
            <a:xfrm>
              <a:off x="3744" y="273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59" name="Oval 63"/>
            <p:cNvSpPr>
              <a:spLocks noChangeAspect="1" noChangeArrowheads="1"/>
            </p:cNvSpPr>
            <p:nvPr/>
          </p:nvSpPr>
          <p:spPr bwMode="auto">
            <a:xfrm>
              <a:off x="2832" y="240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60" name="Oval 64"/>
            <p:cNvSpPr>
              <a:spLocks noChangeAspect="1" noChangeArrowheads="1"/>
            </p:cNvSpPr>
            <p:nvPr/>
          </p:nvSpPr>
          <p:spPr bwMode="auto">
            <a:xfrm>
              <a:off x="2640" y="220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61" name="Oval 65"/>
            <p:cNvSpPr>
              <a:spLocks noChangeAspect="1" noChangeArrowheads="1"/>
            </p:cNvSpPr>
            <p:nvPr/>
          </p:nvSpPr>
          <p:spPr bwMode="auto">
            <a:xfrm>
              <a:off x="2016" y="201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62" name="Oval 66"/>
            <p:cNvSpPr>
              <a:spLocks noChangeAspect="1" noChangeArrowheads="1"/>
            </p:cNvSpPr>
            <p:nvPr/>
          </p:nvSpPr>
          <p:spPr bwMode="auto">
            <a:xfrm>
              <a:off x="1488" y="86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63" name="Oval 67"/>
            <p:cNvSpPr>
              <a:spLocks noChangeAspect="1" noChangeArrowheads="1"/>
            </p:cNvSpPr>
            <p:nvPr/>
          </p:nvSpPr>
          <p:spPr bwMode="auto">
            <a:xfrm>
              <a:off x="2016" y="216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64" name="Oval 68"/>
            <p:cNvSpPr>
              <a:spLocks noChangeAspect="1" noChangeArrowheads="1"/>
            </p:cNvSpPr>
            <p:nvPr/>
          </p:nvSpPr>
          <p:spPr bwMode="auto">
            <a:xfrm>
              <a:off x="1728" y="211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65" name="Oval 69"/>
            <p:cNvSpPr>
              <a:spLocks noChangeAspect="1" noChangeArrowheads="1"/>
            </p:cNvSpPr>
            <p:nvPr/>
          </p:nvSpPr>
          <p:spPr bwMode="auto">
            <a:xfrm>
              <a:off x="1824" y="177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66" name="Oval 70"/>
            <p:cNvSpPr>
              <a:spLocks noChangeAspect="1" noChangeArrowheads="1"/>
            </p:cNvSpPr>
            <p:nvPr/>
          </p:nvSpPr>
          <p:spPr bwMode="auto">
            <a:xfrm>
              <a:off x="1440" y="192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67" name="Oval 71"/>
            <p:cNvSpPr>
              <a:spLocks noChangeAspect="1" noChangeArrowheads="1"/>
            </p:cNvSpPr>
            <p:nvPr/>
          </p:nvSpPr>
          <p:spPr bwMode="auto">
            <a:xfrm>
              <a:off x="2112" y="168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68" name="Oval 72"/>
            <p:cNvSpPr>
              <a:spLocks noChangeAspect="1" noChangeArrowheads="1"/>
            </p:cNvSpPr>
            <p:nvPr/>
          </p:nvSpPr>
          <p:spPr bwMode="auto">
            <a:xfrm>
              <a:off x="2352" y="187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69" name="Oval 73"/>
            <p:cNvSpPr>
              <a:spLocks noChangeAspect="1" noChangeArrowheads="1"/>
            </p:cNvSpPr>
            <p:nvPr/>
          </p:nvSpPr>
          <p:spPr bwMode="auto">
            <a:xfrm>
              <a:off x="2448" y="163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70" name="Oval 74"/>
            <p:cNvSpPr>
              <a:spLocks noChangeAspect="1" noChangeArrowheads="1"/>
            </p:cNvSpPr>
            <p:nvPr/>
          </p:nvSpPr>
          <p:spPr bwMode="auto">
            <a:xfrm>
              <a:off x="2256" y="148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71" name="Oval 75"/>
            <p:cNvSpPr>
              <a:spLocks noChangeAspect="1" noChangeArrowheads="1"/>
            </p:cNvSpPr>
            <p:nvPr/>
          </p:nvSpPr>
          <p:spPr bwMode="auto">
            <a:xfrm>
              <a:off x="2160" y="124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72" name="Oval 76"/>
            <p:cNvSpPr>
              <a:spLocks noChangeAspect="1" noChangeArrowheads="1"/>
            </p:cNvSpPr>
            <p:nvPr/>
          </p:nvSpPr>
          <p:spPr bwMode="auto">
            <a:xfrm>
              <a:off x="2160" y="158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73" name="Oval 77"/>
            <p:cNvSpPr>
              <a:spLocks noChangeAspect="1" noChangeArrowheads="1"/>
            </p:cNvSpPr>
            <p:nvPr/>
          </p:nvSpPr>
          <p:spPr bwMode="auto">
            <a:xfrm>
              <a:off x="2640" y="201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74" name="Oval 78"/>
            <p:cNvSpPr>
              <a:spLocks noChangeAspect="1" noChangeArrowheads="1"/>
            </p:cNvSpPr>
            <p:nvPr/>
          </p:nvSpPr>
          <p:spPr bwMode="auto">
            <a:xfrm>
              <a:off x="3408" y="192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75" name="Oval 79"/>
            <p:cNvSpPr>
              <a:spLocks noChangeAspect="1" noChangeArrowheads="1"/>
            </p:cNvSpPr>
            <p:nvPr/>
          </p:nvSpPr>
          <p:spPr bwMode="auto">
            <a:xfrm>
              <a:off x="3216" y="235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76" name="Oval 80"/>
            <p:cNvSpPr>
              <a:spLocks noChangeAspect="1" noChangeArrowheads="1"/>
            </p:cNvSpPr>
            <p:nvPr/>
          </p:nvSpPr>
          <p:spPr bwMode="auto">
            <a:xfrm>
              <a:off x="3264" y="244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77" name="Oval 81"/>
            <p:cNvSpPr>
              <a:spLocks noChangeAspect="1" noChangeArrowheads="1"/>
            </p:cNvSpPr>
            <p:nvPr/>
          </p:nvSpPr>
          <p:spPr bwMode="auto">
            <a:xfrm>
              <a:off x="3792" y="153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78" name="Oval 82"/>
            <p:cNvSpPr>
              <a:spLocks noChangeAspect="1" noChangeArrowheads="1"/>
            </p:cNvSpPr>
            <p:nvPr/>
          </p:nvSpPr>
          <p:spPr bwMode="auto">
            <a:xfrm>
              <a:off x="3408" y="153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79" name="Oval 83"/>
            <p:cNvSpPr>
              <a:spLocks noChangeAspect="1" noChangeArrowheads="1"/>
            </p:cNvSpPr>
            <p:nvPr/>
          </p:nvSpPr>
          <p:spPr bwMode="auto">
            <a:xfrm>
              <a:off x="3552" y="168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80" name="Oval 84"/>
            <p:cNvSpPr>
              <a:spLocks noChangeAspect="1" noChangeArrowheads="1"/>
            </p:cNvSpPr>
            <p:nvPr/>
          </p:nvSpPr>
          <p:spPr bwMode="auto">
            <a:xfrm>
              <a:off x="4128" y="153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81" name="Oval 85"/>
            <p:cNvSpPr>
              <a:spLocks noChangeAspect="1" noChangeArrowheads="1"/>
            </p:cNvSpPr>
            <p:nvPr/>
          </p:nvSpPr>
          <p:spPr bwMode="auto">
            <a:xfrm>
              <a:off x="3312" y="129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82" name="Oval 86"/>
            <p:cNvSpPr>
              <a:spLocks noChangeAspect="1" noChangeArrowheads="1"/>
            </p:cNvSpPr>
            <p:nvPr/>
          </p:nvSpPr>
          <p:spPr bwMode="auto">
            <a:xfrm>
              <a:off x="1680" y="110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83" name="Oval 87"/>
            <p:cNvSpPr>
              <a:spLocks noChangeAspect="1" noChangeArrowheads="1"/>
            </p:cNvSpPr>
            <p:nvPr/>
          </p:nvSpPr>
          <p:spPr bwMode="auto">
            <a:xfrm>
              <a:off x="1200" y="86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84" name="Oval 88"/>
            <p:cNvSpPr>
              <a:spLocks noChangeAspect="1" noChangeArrowheads="1"/>
            </p:cNvSpPr>
            <p:nvPr/>
          </p:nvSpPr>
          <p:spPr bwMode="auto">
            <a:xfrm>
              <a:off x="1488" y="48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85" name="Oval 89"/>
            <p:cNvSpPr>
              <a:spLocks noChangeAspect="1" noChangeArrowheads="1"/>
            </p:cNvSpPr>
            <p:nvPr/>
          </p:nvSpPr>
          <p:spPr bwMode="auto">
            <a:xfrm>
              <a:off x="3552" y="105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86" name="Oval 90"/>
            <p:cNvSpPr>
              <a:spLocks noChangeAspect="1" noChangeArrowheads="1"/>
            </p:cNvSpPr>
            <p:nvPr/>
          </p:nvSpPr>
          <p:spPr bwMode="auto">
            <a:xfrm>
              <a:off x="3264" y="81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87" name="Oval 91"/>
            <p:cNvSpPr>
              <a:spLocks noChangeAspect="1" noChangeArrowheads="1"/>
            </p:cNvSpPr>
            <p:nvPr/>
          </p:nvSpPr>
          <p:spPr bwMode="auto">
            <a:xfrm>
              <a:off x="3696" y="67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88" name="Oval 92"/>
            <p:cNvSpPr>
              <a:spLocks noChangeAspect="1" noChangeArrowheads="1"/>
            </p:cNvSpPr>
            <p:nvPr/>
          </p:nvSpPr>
          <p:spPr bwMode="auto">
            <a:xfrm>
              <a:off x="3504" y="76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89" name="Oval 93"/>
            <p:cNvSpPr>
              <a:spLocks noChangeAspect="1" noChangeArrowheads="1"/>
            </p:cNvSpPr>
            <p:nvPr/>
          </p:nvSpPr>
          <p:spPr bwMode="auto">
            <a:xfrm>
              <a:off x="3408" y="48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90" name="Oval 94"/>
            <p:cNvSpPr>
              <a:spLocks noChangeAspect="1" noChangeArrowheads="1"/>
            </p:cNvSpPr>
            <p:nvPr/>
          </p:nvSpPr>
          <p:spPr bwMode="auto">
            <a:xfrm>
              <a:off x="4464" y="158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91" name="Oval 95"/>
            <p:cNvSpPr>
              <a:spLocks noChangeAspect="1" noChangeArrowheads="1"/>
            </p:cNvSpPr>
            <p:nvPr/>
          </p:nvSpPr>
          <p:spPr bwMode="auto">
            <a:xfrm>
              <a:off x="4656" y="134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92" name="Oval 96"/>
            <p:cNvSpPr>
              <a:spLocks noChangeAspect="1" noChangeArrowheads="1"/>
            </p:cNvSpPr>
            <p:nvPr/>
          </p:nvSpPr>
          <p:spPr bwMode="auto">
            <a:xfrm>
              <a:off x="5040" y="153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93" name="Oval 97"/>
            <p:cNvSpPr>
              <a:spLocks noChangeAspect="1" noChangeArrowheads="1"/>
            </p:cNvSpPr>
            <p:nvPr/>
          </p:nvSpPr>
          <p:spPr bwMode="auto">
            <a:xfrm>
              <a:off x="4944" y="172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94" name="Oval 98"/>
            <p:cNvSpPr>
              <a:spLocks noChangeAspect="1" noChangeArrowheads="1"/>
            </p:cNvSpPr>
            <p:nvPr/>
          </p:nvSpPr>
          <p:spPr bwMode="auto">
            <a:xfrm>
              <a:off x="3648" y="124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95" name="Oval 99"/>
            <p:cNvSpPr>
              <a:spLocks noChangeAspect="1" noChangeArrowheads="1"/>
            </p:cNvSpPr>
            <p:nvPr/>
          </p:nvSpPr>
          <p:spPr bwMode="auto">
            <a:xfrm>
              <a:off x="3312" y="57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96" name="Oval 100"/>
            <p:cNvSpPr>
              <a:spLocks noChangeAspect="1" noChangeArrowheads="1"/>
            </p:cNvSpPr>
            <p:nvPr/>
          </p:nvSpPr>
          <p:spPr bwMode="auto">
            <a:xfrm>
              <a:off x="4272" y="139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97" name="Oval 101"/>
            <p:cNvSpPr>
              <a:spLocks noChangeAspect="1" noChangeArrowheads="1"/>
            </p:cNvSpPr>
            <p:nvPr/>
          </p:nvSpPr>
          <p:spPr bwMode="auto">
            <a:xfrm>
              <a:off x="4032" y="144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98" name="Oval 102"/>
            <p:cNvSpPr>
              <a:spLocks noChangeAspect="1" noChangeArrowheads="1"/>
            </p:cNvSpPr>
            <p:nvPr/>
          </p:nvSpPr>
          <p:spPr bwMode="auto">
            <a:xfrm>
              <a:off x="2400" y="220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99" name="Oval 103"/>
            <p:cNvSpPr>
              <a:spLocks noChangeAspect="1" noChangeArrowheads="1"/>
            </p:cNvSpPr>
            <p:nvPr/>
          </p:nvSpPr>
          <p:spPr bwMode="auto">
            <a:xfrm>
              <a:off x="2976" y="163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00" name="Oval 104"/>
            <p:cNvSpPr>
              <a:spLocks noChangeAspect="1" noChangeArrowheads="1"/>
            </p:cNvSpPr>
            <p:nvPr/>
          </p:nvSpPr>
          <p:spPr bwMode="auto">
            <a:xfrm>
              <a:off x="2016" y="148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01" name="Oval 105"/>
            <p:cNvSpPr>
              <a:spLocks noChangeAspect="1" noChangeArrowheads="1"/>
            </p:cNvSpPr>
            <p:nvPr/>
          </p:nvSpPr>
          <p:spPr bwMode="auto">
            <a:xfrm>
              <a:off x="3072" y="240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02" name="Oval 106"/>
            <p:cNvSpPr>
              <a:spLocks noChangeAspect="1" noChangeArrowheads="1"/>
            </p:cNvSpPr>
            <p:nvPr/>
          </p:nvSpPr>
          <p:spPr bwMode="auto">
            <a:xfrm>
              <a:off x="3024" y="264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03" name="Oval 107"/>
            <p:cNvSpPr>
              <a:spLocks noChangeAspect="1" noChangeArrowheads="1"/>
            </p:cNvSpPr>
            <p:nvPr/>
          </p:nvSpPr>
          <p:spPr bwMode="auto">
            <a:xfrm>
              <a:off x="3168" y="264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04" name="Oval 108"/>
            <p:cNvSpPr>
              <a:spLocks noChangeAspect="1" noChangeArrowheads="1"/>
            </p:cNvSpPr>
            <p:nvPr/>
          </p:nvSpPr>
          <p:spPr bwMode="auto">
            <a:xfrm>
              <a:off x="3936" y="129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05" name="Oval 109"/>
            <p:cNvSpPr>
              <a:spLocks noChangeAspect="1" noChangeArrowheads="1"/>
            </p:cNvSpPr>
            <p:nvPr/>
          </p:nvSpPr>
          <p:spPr bwMode="auto">
            <a:xfrm>
              <a:off x="3840" y="115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06" name="Oval 110"/>
            <p:cNvSpPr>
              <a:spLocks noChangeAspect="1" noChangeArrowheads="1"/>
            </p:cNvSpPr>
            <p:nvPr/>
          </p:nvSpPr>
          <p:spPr bwMode="auto">
            <a:xfrm>
              <a:off x="4128" y="129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07" name="Oval 111"/>
            <p:cNvSpPr>
              <a:spLocks noChangeAspect="1" noChangeArrowheads="1"/>
            </p:cNvSpPr>
            <p:nvPr/>
          </p:nvSpPr>
          <p:spPr bwMode="auto">
            <a:xfrm>
              <a:off x="4416" y="115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08" name="Oval 112"/>
            <p:cNvSpPr>
              <a:spLocks noChangeAspect="1" noChangeArrowheads="1"/>
            </p:cNvSpPr>
            <p:nvPr/>
          </p:nvSpPr>
          <p:spPr bwMode="auto">
            <a:xfrm>
              <a:off x="4368" y="172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09" name="Oval 113"/>
            <p:cNvSpPr>
              <a:spLocks noChangeAspect="1" noChangeArrowheads="1"/>
            </p:cNvSpPr>
            <p:nvPr/>
          </p:nvSpPr>
          <p:spPr bwMode="auto">
            <a:xfrm>
              <a:off x="4992" y="187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10" name="Oval 114"/>
            <p:cNvSpPr>
              <a:spLocks noChangeAspect="1" noChangeArrowheads="1"/>
            </p:cNvSpPr>
            <p:nvPr/>
          </p:nvSpPr>
          <p:spPr bwMode="auto">
            <a:xfrm>
              <a:off x="4896" y="134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11" name="Oval 115"/>
            <p:cNvSpPr>
              <a:spLocks noChangeAspect="1" noChangeArrowheads="1"/>
            </p:cNvSpPr>
            <p:nvPr/>
          </p:nvSpPr>
          <p:spPr bwMode="auto">
            <a:xfrm>
              <a:off x="3072" y="278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12" name="Oval 116"/>
            <p:cNvSpPr>
              <a:spLocks noChangeAspect="1" noChangeArrowheads="1"/>
            </p:cNvSpPr>
            <p:nvPr/>
          </p:nvSpPr>
          <p:spPr bwMode="auto">
            <a:xfrm>
              <a:off x="2496" y="369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13" name="Oval 117"/>
            <p:cNvSpPr>
              <a:spLocks noChangeAspect="1" noChangeArrowheads="1"/>
            </p:cNvSpPr>
            <p:nvPr/>
          </p:nvSpPr>
          <p:spPr bwMode="auto">
            <a:xfrm>
              <a:off x="3888" y="264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14" name="Oval 118"/>
            <p:cNvSpPr>
              <a:spLocks noChangeAspect="1" noChangeArrowheads="1"/>
            </p:cNvSpPr>
            <p:nvPr/>
          </p:nvSpPr>
          <p:spPr bwMode="auto">
            <a:xfrm>
              <a:off x="4176" y="316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15" name="Oval 119"/>
            <p:cNvSpPr>
              <a:spLocks noChangeAspect="1" noChangeArrowheads="1"/>
            </p:cNvSpPr>
            <p:nvPr/>
          </p:nvSpPr>
          <p:spPr bwMode="auto">
            <a:xfrm>
              <a:off x="2640" y="388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16" name="Oval 120"/>
            <p:cNvSpPr>
              <a:spLocks noChangeAspect="1" noChangeArrowheads="1"/>
            </p:cNvSpPr>
            <p:nvPr/>
          </p:nvSpPr>
          <p:spPr bwMode="auto">
            <a:xfrm>
              <a:off x="1296" y="182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17" name="Oval 121"/>
            <p:cNvSpPr>
              <a:spLocks noChangeAspect="1" noChangeArrowheads="1"/>
            </p:cNvSpPr>
            <p:nvPr/>
          </p:nvSpPr>
          <p:spPr bwMode="auto">
            <a:xfrm>
              <a:off x="1584" y="182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18" name="Oval 122"/>
            <p:cNvSpPr>
              <a:spLocks noChangeAspect="1" noChangeArrowheads="1"/>
            </p:cNvSpPr>
            <p:nvPr/>
          </p:nvSpPr>
          <p:spPr bwMode="auto">
            <a:xfrm>
              <a:off x="1536" y="172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19" name="Oval 123"/>
            <p:cNvSpPr>
              <a:spLocks noChangeAspect="1" noChangeArrowheads="1"/>
            </p:cNvSpPr>
            <p:nvPr/>
          </p:nvSpPr>
          <p:spPr bwMode="auto">
            <a:xfrm>
              <a:off x="2352" y="230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20" name="Oval 124"/>
            <p:cNvSpPr>
              <a:spLocks noChangeAspect="1" noChangeArrowheads="1"/>
            </p:cNvSpPr>
            <p:nvPr/>
          </p:nvSpPr>
          <p:spPr bwMode="auto">
            <a:xfrm>
              <a:off x="2784" y="220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21" name="Oval 125"/>
            <p:cNvSpPr>
              <a:spLocks noChangeAspect="1" noChangeArrowheads="1"/>
            </p:cNvSpPr>
            <p:nvPr/>
          </p:nvSpPr>
          <p:spPr bwMode="auto">
            <a:xfrm>
              <a:off x="2496" y="72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22" name="Oval 126"/>
            <p:cNvSpPr>
              <a:spLocks noChangeAspect="1" noChangeArrowheads="1"/>
            </p:cNvSpPr>
            <p:nvPr/>
          </p:nvSpPr>
          <p:spPr bwMode="auto">
            <a:xfrm>
              <a:off x="2544" y="225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23" name="Oval 127"/>
            <p:cNvSpPr>
              <a:spLocks noChangeAspect="1" noChangeArrowheads="1"/>
            </p:cNvSpPr>
            <p:nvPr/>
          </p:nvSpPr>
          <p:spPr bwMode="auto">
            <a:xfrm>
              <a:off x="2160" y="960"/>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24" name="Oval 128"/>
            <p:cNvSpPr>
              <a:spLocks noChangeAspect="1" noChangeArrowheads="1"/>
            </p:cNvSpPr>
            <p:nvPr/>
          </p:nvSpPr>
          <p:spPr bwMode="auto">
            <a:xfrm>
              <a:off x="2112" y="225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25" name="Oval 129"/>
            <p:cNvSpPr>
              <a:spLocks noChangeAspect="1" noChangeArrowheads="1"/>
            </p:cNvSpPr>
            <p:nvPr/>
          </p:nvSpPr>
          <p:spPr bwMode="auto">
            <a:xfrm>
              <a:off x="2736" y="163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26" name="Oval 130"/>
            <p:cNvSpPr>
              <a:spLocks noChangeAspect="1" noChangeArrowheads="1"/>
            </p:cNvSpPr>
            <p:nvPr/>
          </p:nvSpPr>
          <p:spPr bwMode="auto">
            <a:xfrm>
              <a:off x="2640" y="115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27" name="Oval 131"/>
            <p:cNvSpPr>
              <a:spLocks noChangeAspect="1" noChangeArrowheads="1"/>
            </p:cNvSpPr>
            <p:nvPr/>
          </p:nvSpPr>
          <p:spPr bwMode="auto">
            <a:xfrm>
              <a:off x="2544" y="129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28" name="Oval 132"/>
            <p:cNvSpPr>
              <a:spLocks noChangeAspect="1" noChangeArrowheads="1"/>
            </p:cNvSpPr>
            <p:nvPr/>
          </p:nvSpPr>
          <p:spPr bwMode="auto">
            <a:xfrm>
              <a:off x="2736" y="139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29" name="Oval 133"/>
            <p:cNvSpPr>
              <a:spLocks noChangeAspect="1" noChangeArrowheads="1"/>
            </p:cNvSpPr>
            <p:nvPr/>
          </p:nvSpPr>
          <p:spPr bwMode="auto">
            <a:xfrm>
              <a:off x="1152" y="43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30" name="Oval 134"/>
            <p:cNvSpPr>
              <a:spLocks noChangeAspect="1" noChangeArrowheads="1"/>
            </p:cNvSpPr>
            <p:nvPr/>
          </p:nvSpPr>
          <p:spPr bwMode="auto">
            <a:xfrm>
              <a:off x="1056" y="62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31" name="Oval 135"/>
            <p:cNvSpPr>
              <a:spLocks noChangeAspect="1" noChangeArrowheads="1"/>
            </p:cNvSpPr>
            <p:nvPr/>
          </p:nvSpPr>
          <p:spPr bwMode="auto">
            <a:xfrm>
              <a:off x="1632" y="57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32" name="Oval 136"/>
            <p:cNvSpPr>
              <a:spLocks noChangeAspect="1" noChangeArrowheads="1"/>
            </p:cNvSpPr>
            <p:nvPr/>
          </p:nvSpPr>
          <p:spPr bwMode="auto">
            <a:xfrm>
              <a:off x="1344" y="100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33" name="Oval 137"/>
            <p:cNvSpPr>
              <a:spLocks noChangeAspect="1" noChangeArrowheads="1"/>
            </p:cNvSpPr>
            <p:nvPr/>
          </p:nvSpPr>
          <p:spPr bwMode="auto">
            <a:xfrm>
              <a:off x="2256" y="201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34" name="Oval 138"/>
            <p:cNvSpPr>
              <a:spLocks noChangeAspect="1" noChangeArrowheads="1"/>
            </p:cNvSpPr>
            <p:nvPr/>
          </p:nvSpPr>
          <p:spPr bwMode="auto">
            <a:xfrm>
              <a:off x="3216" y="211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35" name="Oval 139"/>
            <p:cNvSpPr>
              <a:spLocks noChangeAspect="1" noChangeArrowheads="1"/>
            </p:cNvSpPr>
            <p:nvPr/>
          </p:nvSpPr>
          <p:spPr bwMode="auto">
            <a:xfrm>
              <a:off x="3072" y="211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36" name="Oval 140"/>
            <p:cNvSpPr>
              <a:spLocks noChangeAspect="1" noChangeArrowheads="1"/>
            </p:cNvSpPr>
            <p:nvPr/>
          </p:nvSpPr>
          <p:spPr bwMode="auto">
            <a:xfrm>
              <a:off x="3216" y="163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37" name="Oval 141"/>
            <p:cNvSpPr>
              <a:spLocks noChangeAspect="1" noChangeArrowheads="1"/>
            </p:cNvSpPr>
            <p:nvPr/>
          </p:nvSpPr>
          <p:spPr bwMode="auto">
            <a:xfrm>
              <a:off x="3312" y="177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38" name="Oval 142"/>
            <p:cNvSpPr>
              <a:spLocks noChangeAspect="1" noChangeArrowheads="1"/>
            </p:cNvSpPr>
            <p:nvPr/>
          </p:nvSpPr>
          <p:spPr bwMode="auto">
            <a:xfrm>
              <a:off x="3696" y="91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39" name="Oval 143"/>
            <p:cNvSpPr>
              <a:spLocks noChangeAspect="1" noChangeArrowheads="1"/>
            </p:cNvSpPr>
            <p:nvPr/>
          </p:nvSpPr>
          <p:spPr bwMode="auto">
            <a:xfrm>
              <a:off x="3600" y="432"/>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40" name="Oval 144"/>
            <p:cNvSpPr>
              <a:spLocks noChangeAspect="1" noChangeArrowheads="1"/>
            </p:cNvSpPr>
            <p:nvPr/>
          </p:nvSpPr>
          <p:spPr bwMode="auto">
            <a:xfrm>
              <a:off x="3216" y="384"/>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41" name="Oval 145"/>
            <p:cNvSpPr>
              <a:spLocks noChangeAspect="1" noChangeArrowheads="1"/>
            </p:cNvSpPr>
            <p:nvPr/>
          </p:nvSpPr>
          <p:spPr bwMode="auto">
            <a:xfrm>
              <a:off x="3312" y="288"/>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42" name="Oval 146"/>
            <p:cNvSpPr>
              <a:spLocks noChangeAspect="1" noChangeArrowheads="1"/>
            </p:cNvSpPr>
            <p:nvPr/>
          </p:nvSpPr>
          <p:spPr bwMode="auto">
            <a:xfrm>
              <a:off x="3072" y="576"/>
              <a:ext cx="48" cy="48"/>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37043" name="Group 147"/>
          <p:cNvGrpSpPr>
            <a:grpSpLocks noChangeAspect="1"/>
          </p:cNvGrpSpPr>
          <p:nvPr/>
        </p:nvGrpSpPr>
        <p:grpSpPr bwMode="auto">
          <a:xfrm>
            <a:off x="1652588" y="390525"/>
            <a:ext cx="5384800" cy="4486275"/>
            <a:chOff x="864" y="192"/>
            <a:chExt cx="3168" cy="2640"/>
          </a:xfrm>
        </p:grpSpPr>
        <p:sp>
          <p:nvSpPr>
            <p:cNvPr id="337044" name="Line 148"/>
            <p:cNvSpPr>
              <a:spLocks noChangeAspect="1" noChangeShapeType="1"/>
            </p:cNvSpPr>
            <p:nvPr/>
          </p:nvSpPr>
          <p:spPr bwMode="auto">
            <a:xfrm flipH="1">
              <a:off x="864" y="1536"/>
              <a:ext cx="1584" cy="1296"/>
            </a:xfrm>
            <a:prstGeom prst="line">
              <a:avLst/>
            </a:prstGeom>
            <a:noFill/>
            <a:ln w="63500">
              <a:solidFill>
                <a:srgbClr val="008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7045" name="Line 149"/>
            <p:cNvSpPr>
              <a:spLocks noChangeAspect="1" noChangeShapeType="1"/>
            </p:cNvSpPr>
            <p:nvPr/>
          </p:nvSpPr>
          <p:spPr bwMode="auto">
            <a:xfrm flipV="1">
              <a:off x="2448" y="192"/>
              <a:ext cx="0" cy="1344"/>
            </a:xfrm>
            <a:prstGeom prst="line">
              <a:avLst/>
            </a:prstGeom>
            <a:noFill/>
            <a:ln w="63500">
              <a:solidFill>
                <a:srgbClr val="008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7046" name="Line 150"/>
            <p:cNvSpPr>
              <a:spLocks noChangeAspect="1" noChangeShapeType="1"/>
            </p:cNvSpPr>
            <p:nvPr/>
          </p:nvSpPr>
          <p:spPr bwMode="auto">
            <a:xfrm>
              <a:off x="2448" y="1536"/>
              <a:ext cx="1584" cy="1008"/>
            </a:xfrm>
            <a:prstGeom prst="line">
              <a:avLst/>
            </a:prstGeom>
            <a:noFill/>
            <a:ln w="63500">
              <a:solidFill>
                <a:srgbClr val="008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grpSp>
      <p:sp>
        <p:nvSpPr>
          <p:cNvPr id="337047" name="AutoShape 151"/>
          <p:cNvSpPr>
            <a:spLocks noChangeAspect="1" noChangeArrowheads="1"/>
          </p:cNvSpPr>
          <p:nvPr/>
        </p:nvSpPr>
        <p:spPr bwMode="auto">
          <a:xfrm>
            <a:off x="4800600" y="38862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48" name="AutoShape 152"/>
          <p:cNvSpPr>
            <a:spLocks noChangeAspect="1" noChangeArrowheads="1"/>
          </p:cNvSpPr>
          <p:nvPr/>
        </p:nvSpPr>
        <p:spPr bwMode="auto">
          <a:xfrm>
            <a:off x="4876800" y="45720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49" name="AutoShape 153"/>
          <p:cNvSpPr>
            <a:spLocks noChangeAspect="1" noChangeArrowheads="1"/>
          </p:cNvSpPr>
          <p:nvPr/>
        </p:nvSpPr>
        <p:spPr bwMode="auto">
          <a:xfrm>
            <a:off x="3886200" y="6248400"/>
            <a:ext cx="246063"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50" name="AutoShape 154"/>
          <p:cNvSpPr>
            <a:spLocks noChangeAspect="1" noChangeArrowheads="1"/>
          </p:cNvSpPr>
          <p:nvPr/>
        </p:nvSpPr>
        <p:spPr bwMode="auto">
          <a:xfrm>
            <a:off x="5029200" y="18288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51" name="AutoShape 155"/>
          <p:cNvSpPr>
            <a:spLocks noChangeAspect="1" noChangeArrowheads="1"/>
          </p:cNvSpPr>
          <p:nvPr/>
        </p:nvSpPr>
        <p:spPr bwMode="auto">
          <a:xfrm>
            <a:off x="6248400" y="20574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52" name="AutoShape 156"/>
          <p:cNvSpPr>
            <a:spLocks noChangeAspect="1" noChangeArrowheads="1"/>
          </p:cNvSpPr>
          <p:nvPr/>
        </p:nvSpPr>
        <p:spPr bwMode="auto">
          <a:xfrm>
            <a:off x="5715000" y="1371600"/>
            <a:ext cx="246063"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53" name="AutoShape 157"/>
          <p:cNvSpPr>
            <a:spLocks noChangeAspect="1" noChangeArrowheads="1"/>
          </p:cNvSpPr>
          <p:nvPr/>
        </p:nvSpPr>
        <p:spPr bwMode="auto">
          <a:xfrm>
            <a:off x="2971800" y="25146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54" name="AutoShape 158"/>
          <p:cNvSpPr>
            <a:spLocks noChangeAspect="1" noChangeArrowheads="1"/>
          </p:cNvSpPr>
          <p:nvPr/>
        </p:nvSpPr>
        <p:spPr bwMode="auto">
          <a:xfrm>
            <a:off x="3048000" y="1295400"/>
            <a:ext cx="244475" cy="246063"/>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55" name="AutoShape 159"/>
          <p:cNvSpPr>
            <a:spLocks noChangeAspect="1" noChangeArrowheads="1"/>
          </p:cNvSpPr>
          <p:nvPr/>
        </p:nvSpPr>
        <p:spPr bwMode="auto">
          <a:xfrm>
            <a:off x="1676400" y="137160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56" name="AutoShape 160"/>
          <p:cNvSpPr>
            <a:spLocks noChangeAspect="1" noChangeArrowheads="1"/>
          </p:cNvSpPr>
          <p:nvPr/>
        </p:nvSpPr>
        <p:spPr bwMode="auto">
          <a:xfrm>
            <a:off x="4027488" y="3332163"/>
            <a:ext cx="406400" cy="407987"/>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57" name="AutoShape 161"/>
          <p:cNvSpPr>
            <a:spLocks noChangeAspect="1" noChangeArrowheads="1"/>
          </p:cNvSpPr>
          <p:nvPr/>
        </p:nvSpPr>
        <p:spPr bwMode="auto">
          <a:xfrm>
            <a:off x="5599113" y="714375"/>
            <a:ext cx="406400" cy="406400"/>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058" name="AutoShape 162"/>
          <p:cNvSpPr>
            <a:spLocks noChangeAspect="1" noChangeArrowheads="1"/>
          </p:cNvSpPr>
          <p:nvPr/>
        </p:nvSpPr>
        <p:spPr bwMode="auto">
          <a:xfrm>
            <a:off x="3946525" y="2338388"/>
            <a:ext cx="407988" cy="406400"/>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337059" name="Group 163"/>
          <p:cNvGrpSpPr>
            <a:grpSpLocks/>
          </p:cNvGrpSpPr>
          <p:nvPr/>
        </p:nvGrpSpPr>
        <p:grpSpPr bwMode="auto">
          <a:xfrm>
            <a:off x="511175" y="390525"/>
            <a:ext cx="3262313" cy="2855913"/>
            <a:chOff x="322" y="246"/>
            <a:chExt cx="2055" cy="1799"/>
          </a:xfrm>
        </p:grpSpPr>
        <p:sp>
          <p:nvSpPr>
            <p:cNvPr id="337060" name="Line 164"/>
            <p:cNvSpPr>
              <a:spLocks noChangeAspect="1" noChangeShapeType="1"/>
            </p:cNvSpPr>
            <p:nvPr/>
          </p:nvSpPr>
          <p:spPr bwMode="auto">
            <a:xfrm flipV="1">
              <a:off x="322" y="1274"/>
              <a:ext cx="1233" cy="308"/>
            </a:xfrm>
            <a:prstGeom prst="line">
              <a:avLst/>
            </a:prstGeom>
            <a:noFill/>
            <a:ln w="38100">
              <a:solidFill>
                <a:srgbClr val="0000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7061" name="Line 165"/>
            <p:cNvSpPr>
              <a:spLocks noChangeAspect="1" noChangeShapeType="1"/>
            </p:cNvSpPr>
            <p:nvPr/>
          </p:nvSpPr>
          <p:spPr bwMode="auto">
            <a:xfrm flipH="1" flipV="1">
              <a:off x="1555" y="1274"/>
              <a:ext cx="720" cy="771"/>
            </a:xfrm>
            <a:prstGeom prst="line">
              <a:avLst/>
            </a:prstGeom>
            <a:noFill/>
            <a:ln w="38100">
              <a:solidFill>
                <a:srgbClr val="0000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7062" name="Line 166"/>
            <p:cNvSpPr>
              <a:spLocks noChangeAspect="1" noChangeShapeType="1"/>
            </p:cNvSpPr>
            <p:nvPr/>
          </p:nvSpPr>
          <p:spPr bwMode="auto">
            <a:xfrm flipH="1">
              <a:off x="1555" y="246"/>
              <a:ext cx="822" cy="1028"/>
            </a:xfrm>
            <a:prstGeom prst="line">
              <a:avLst/>
            </a:prstGeom>
            <a:noFill/>
            <a:ln w="38100">
              <a:solidFill>
                <a:srgbClr val="0000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37063" name="Group 167"/>
          <p:cNvGrpSpPr>
            <a:grpSpLocks/>
          </p:cNvGrpSpPr>
          <p:nvPr/>
        </p:nvGrpSpPr>
        <p:grpSpPr bwMode="auto">
          <a:xfrm>
            <a:off x="4344988" y="390525"/>
            <a:ext cx="2936875" cy="3752850"/>
            <a:chOff x="2737" y="246"/>
            <a:chExt cx="1850" cy="2364"/>
          </a:xfrm>
        </p:grpSpPr>
        <p:sp>
          <p:nvSpPr>
            <p:cNvPr id="337064" name="Line 168"/>
            <p:cNvSpPr>
              <a:spLocks noChangeAspect="1" noChangeShapeType="1"/>
            </p:cNvSpPr>
            <p:nvPr/>
          </p:nvSpPr>
          <p:spPr bwMode="auto">
            <a:xfrm flipV="1">
              <a:off x="2737" y="1017"/>
              <a:ext cx="1285" cy="103"/>
            </a:xfrm>
            <a:prstGeom prst="line">
              <a:avLst/>
            </a:prstGeom>
            <a:noFill/>
            <a:ln w="38100">
              <a:solidFill>
                <a:srgbClr val="0000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7065" name="Line 169"/>
            <p:cNvSpPr>
              <a:spLocks noChangeAspect="1" noChangeShapeType="1"/>
            </p:cNvSpPr>
            <p:nvPr/>
          </p:nvSpPr>
          <p:spPr bwMode="auto">
            <a:xfrm flipH="1" flipV="1">
              <a:off x="4022" y="1017"/>
              <a:ext cx="205" cy="1593"/>
            </a:xfrm>
            <a:prstGeom prst="line">
              <a:avLst/>
            </a:prstGeom>
            <a:noFill/>
            <a:ln w="38100">
              <a:solidFill>
                <a:srgbClr val="0000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7066" name="Line 170"/>
            <p:cNvSpPr>
              <a:spLocks noChangeAspect="1" noChangeShapeType="1"/>
            </p:cNvSpPr>
            <p:nvPr/>
          </p:nvSpPr>
          <p:spPr bwMode="auto">
            <a:xfrm flipH="1">
              <a:off x="4022" y="246"/>
              <a:ext cx="565" cy="771"/>
            </a:xfrm>
            <a:prstGeom prst="line">
              <a:avLst/>
            </a:prstGeom>
            <a:noFill/>
            <a:ln w="38100">
              <a:solidFill>
                <a:srgbClr val="0000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37067" name="Group 171"/>
          <p:cNvGrpSpPr>
            <a:grpSpLocks/>
          </p:cNvGrpSpPr>
          <p:nvPr/>
        </p:nvGrpSpPr>
        <p:grpSpPr bwMode="auto">
          <a:xfrm>
            <a:off x="1816100" y="3327400"/>
            <a:ext cx="3833813" cy="2773363"/>
            <a:chOff x="1144" y="2096"/>
            <a:chExt cx="2415" cy="1747"/>
          </a:xfrm>
        </p:grpSpPr>
        <p:sp>
          <p:nvSpPr>
            <p:cNvPr id="337068" name="Line 172"/>
            <p:cNvSpPr>
              <a:spLocks noChangeAspect="1" noChangeShapeType="1"/>
            </p:cNvSpPr>
            <p:nvPr/>
          </p:nvSpPr>
          <p:spPr bwMode="auto">
            <a:xfrm>
              <a:off x="2994" y="3021"/>
              <a:ext cx="565" cy="822"/>
            </a:xfrm>
            <a:prstGeom prst="line">
              <a:avLst/>
            </a:prstGeom>
            <a:noFill/>
            <a:ln w="38100">
              <a:solidFill>
                <a:srgbClr val="0000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7069" name="Line 173"/>
            <p:cNvSpPr>
              <a:spLocks noChangeAspect="1" noChangeShapeType="1"/>
            </p:cNvSpPr>
            <p:nvPr/>
          </p:nvSpPr>
          <p:spPr bwMode="auto">
            <a:xfrm>
              <a:off x="1144" y="2969"/>
              <a:ext cx="1850" cy="52"/>
            </a:xfrm>
            <a:prstGeom prst="line">
              <a:avLst/>
            </a:prstGeom>
            <a:noFill/>
            <a:ln w="38100">
              <a:solidFill>
                <a:srgbClr val="0000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7070" name="Line 174"/>
            <p:cNvSpPr>
              <a:spLocks noChangeAspect="1" noChangeShapeType="1"/>
            </p:cNvSpPr>
            <p:nvPr/>
          </p:nvSpPr>
          <p:spPr bwMode="auto">
            <a:xfrm flipH="1">
              <a:off x="2994" y="2096"/>
              <a:ext cx="360" cy="925"/>
            </a:xfrm>
            <a:prstGeom prst="line">
              <a:avLst/>
            </a:prstGeom>
            <a:noFill/>
            <a:ln w="38100">
              <a:solidFill>
                <a:srgbClr val="0000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grpSp>
      <p:sp>
        <p:nvSpPr>
          <p:cNvPr id="337071" name="AutoShape 175"/>
          <p:cNvSpPr>
            <a:spLocks noChangeAspect="1" noChangeArrowheads="1"/>
          </p:cNvSpPr>
          <p:nvPr/>
        </p:nvSpPr>
        <p:spPr bwMode="auto">
          <a:xfrm>
            <a:off x="4065588" y="2755900"/>
            <a:ext cx="569912" cy="571500"/>
          </a:xfrm>
          <a:prstGeom prst="diamond">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Tree>
    <p:extLst>
      <p:ext uri="{BB962C8B-B14F-4D97-AF65-F5344CB8AC3E}">
        <p14:creationId xmlns:p14="http://schemas.microsoft.com/office/powerpoint/2010/main" val="125080416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9" presetClass="entr" presetSubtype="0" fill="hold" grpId="0" nodeType="afterEffect">
                                  <p:stCondLst>
                                    <p:cond delay="0"/>
                                  </p:stCondLst>
                                  <p:childTnLst>
                                    <p:set>
                                      <p:cBhvr>
                                        <p:cTn id="6" dur="1" fill="hold">
                                          <p:stCondLst>
                                            <p:cond delay="0"/>
                                          </p:stCondLst>
                                        </p:cTn>
                                        <p:tgtEl>
                                          <p:spTgt spid="337056"/>
                                        </p:tgtEl>
                                        <p:attrNameLst>
                                          <p:attrName>style.visibility</p:attrName>
                                        </p:attrNameLst>
                                      </p:cBhvr>
                                      <p:to>
                                        <p:strVal val="visible"/>
                                      </p:to>
                                    </p:set>
                                    <p:animEffect transition="in" filter="dissolve">
                                      <p:cBhvr>
                                        <p:cTn id="7" dur="500"/>
                                        <p:tgtEl>
                                          <p:spTgt spid="33705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37057"/>
                                        </p:tgtEl>
                                        <p:attrNameLst>
                                          <p:attrName>style.visibility</p:attrName>
                                        </p:attrNameLst>
                                      </p:cBhvr>
                                      <p:to>
                                        <p:strVal val="visible"/>
                                      </p:to>
                                    </p:set>
                                    <p:animEffect transition="in" filter="dissolve">
                                      <p:cBhvr>
                                        <p:cTn id="10" dur="500"/>
                                        <p:tgtEl>
                                          <p:spTgt spid="337057"/>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37058"/>
                                        </p:tgtEl>
                                        <p:attrNameLst>
                                          <p:attrName>style.visibility</p:attrName>
                                        </p:attrNameLst>
                                      </p:cBhvr>
                                      <p:to>
                                        <p:strVal val="visible"/>
                                      </p:to>
                                    </p:set>
                                    <p:animEffect transition="in" filter="dissolve">
                                      <p:cBhvr>
                                        <p:cTn id="13" dur="500"/>
                                        <p:tgtEl>
                                          <p:spTgt spid="337058"/>
                                        </p:tgtEl>
                                      </p:cBhvr>
                                    </p:animEffect>
                                  </p:childTnLst>
                                </p:cTn>
                              </p:par>
                            </p:childTnLst>
                          </p:cTn>
                        </p:par>
                        <p:par>
                          <p:cTn id="14" fill="hold" nodeType="afterGroup">
                            <p:stCondLst>
                              <p:cond delay="500"/>
                            </p:stCondLst>
                            <p:childTnLst>
                              <p:par>
                                <p:cTn id="15" presetID="0" presetClass="path" presetSubtype="0" accel="50000" decel="50000" fill="hold" grpId="1" nodeType="afterEffect">
                                  <p:stCondLst>
                                    <p:cond delay="0"/>
                                  </p:stCondLst>
                                  <p:childTnLst>
                                    <p:animMotion origin="layout" path="M 4.16667E-6 1.85185E-6 C -0.00625 -0.00278 -0.01007 -0.01019 -0.01615 -0.01343 C -0.01702 -0.01458 -0.01771 -0.01597 -0.01875 -0.01667 C -0.0198 -0.01759 -0.02153 -0.01713 -0.0224 -0.01829 C -0.02344 -0.01968 -0.02292 -0.02199 -0.02379 -0.02338 C -0.02657 -0.02778 -0.03351 -0.03333 -0.0375 -0.03495 C -0.03837 -0.03611 -0.03889 -0.0375 -0.03994 -0.03843 C -0.04115 -0.03935 -0.04271 -0.03889 -0.04375 -0.04005 C -0.04497 -0.0412 -0.04497 -0.04398 -0.04619 -0.04491 C -0.04844 -0.04676 -0.05365 -0.04838 -0.05365 -0.04838 C -0.05747 -0.05324 -0.0658 -0.05764 -0.07119 -0.05995 C -0.07448 -0.06435 -0.07934 -0.06806 -0.08369 -0.06991 C -0.09619 -0.08657 -0.13021 -0.08333 -0.14254 -0.08333 " pathEditMode="relative" ptsTypes="ffffffffffffA">
                                      <p:cBhvr>
                                        <p:cTn id="16" dur="2000" fill="hold"/>
                                        <p:tgtEl>
                                          <p:spTgt spid="337058"/>
                                        </p:tgtEl>
                                        <p:attrNameLst>
                                          <p:attrName>ppt_x</p:attrName>
                                          <p:attrName>ppt_y</p:attrName>
                                        </p:attrNameLst>
                                      </p:cBhvr>
                                    </p:animMotion>
                                  </p:childTnLst>
                                </p:cTn>
                              </p:par>
                              <p:par>
                                <p:cTn id="17" presetID="0" presetClass="path" presetSubtype="0" accel="50000" decel="50000" fill="hold" grpId="1" nodeType="withEffect">
                                  <p:stCondLst>
                                    <p:cond delay="0"/>
                                  </p:stCondLst>
                                  <p:childTnLst>
                                    <p:animMotion origin="layout" path="M -1.94444E-6 -7.77778E-6 C 0.00139 0.01666 0.00191 0.05624 0.00625 0.06504 C 0.01042 0.08564 0.00885 0.09675 0.02014 0.1118 C 0.02326 0.12476 0.02083 0.1405 0.03125 0.14513 C 0.03281 0.15046 0.03264 0.14837 0.03264 0.15185 " pathEditMode="relative" ptsTypes="ffffA">
                                      <p:cBhvr>
                                        <p:cTn id="18" dur="2000" fill="hold"/>
                                        <p:tgtEl>
                                          <p:spTgt spid="337057"/>
                                        </p:tgtEl>
                                        <p:attrNameLst>
                                          <p:attrName>ppt_x</p:attrName>
                                          <p:attrName>ppt_y</p:attrName>
                                        </p:attrNameLst>
                                      </p:cBhvr>
                                    </p:animMotion>
                                  </p:childTnLst>
                                </p:cTn>
                              </p:par>
                              <p:par>
                                <p:cTn id="19" presetID="0" presetClass="path" presetSubtype="0" accel="50000" decel="50000" fill="hold" grpId="1" nodeType="withEffect">
                                  <p:stCondLst>
                                    <p:cond delay="0"/>
                                  </p:stCondLst>
                                  <p:childTnLst>
                                    <p:animMotion origin="layout" path="M 3.61111E-6 2.59259E-6 C 0.0033 0.01342 0.0066 0.02685 0.01007 0.04004 C 0.01163 0.04606 0.01163 0.05185 0.01493 0.05671 C 0.01667 0.06273 0.02153 0.0662 0.02622 0.06828 C 0.02743 0.07708 0.02743 0.07893 0.03368 0.08171 C 0.03924 0.08865 0.04253 0.1081 0.04253 0.11828 " pathEditMode="relative" ptsTypes="fffffA">
                                      <p:cBhvr>
                                        <p:cTn id="20" dur="2000" fill="hold"/>
                                        <p:tgtEl>
                                          <p:spTgt spid="337056"/>
                                        </p:tgtEl>
                                        <p:attrNameLst>
                                          <p:attrName>ppt_x</p:attrName>
                                          <p:attrName>ppt_y</p:attrName>
                                        </p:attrNameLst>
                                      </p:cBhvr>
                                    </p:animMotion>
                                  </p:childTnLst>
                                </p:cTn>
                              </p:par>
                            </p:childTnLst>
                          </p:cTn>
                        </p:par>
                        <p:par>
                          <p:cTn id="21" fill="hold" nodeType="afterGroup">
                            <p:stCondLst>
                              <p:cond delay="2500"/>
                            </p:stCondLst>
                            <p:childTnLst>
                              <p:par>
                                <p:cTn id="22" presetID="16" presetClass="entr" presetSubtype="26" fill="hold" nodeType="afterEffect">
                                  <p:stCondLst>
                                    <p:cond delay="0"/>
                                  </p:stCondLst>
                                  <p:iterate type="lt">
                                    <p:tmPct val="0"/>
                                  </p:iterate>
                                  <p:childTnLst>
                                    <p:set>
                                      <p:cBhvr>
                                        <p:cTn id="23" dur="1" fill="hold">
                                          <p:stCondLst>
                                            <p:cond delay="0"/>
                                          </p:stCondLst>
                                        </p:cTn>
                                        <p:tgtEl>
                                          <p:spTgt spid="337043"/>
                                        </p:tgtEl>
                                        <p:attrNameLst>
                                          <p:attrName>style.visibility</p:attrName>
                                        </p:attrNameLst>
                                      </p:cBhvr>
                                      <p:to>
                                        <p:strVal val="visible"/>
                                      </p:to>
                                    </p:set>
                                    <p:animEffect transition="in" filter="barn(inHorizontal)">
                                      <p:cBhvr>
                                        <p:cTn id="24" dur="1000"/>
                                        <p:tgtEl>
                                          <p:spTgt spid="337043"/>
                                        </p:tgtEl>
                                      </p:cBhvr>
                                    </p:animEffect>
                                  </p:childTnLst>
                                </p:cTn>
                              </p:par>
                            </p:childTnLst>
                          </p:cTn>
                        </p:par>
                      </p:childTnLst>
                    </p:cTn>
                  </p:par>
                  <p:par>
                    <p:cTn id="25" fill="hold" nodeType="clickPar">
                      <p:stCondLst>
                        <p:cond delay="indefinite"/>
                      </p:stCondLst>
                      <p:childTnLst>
                        <p:par>
                          <p:cTn id="26" fill="hold" nodeType="withGroup">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337048"/>
                                        </p:tgtEl>
                                        <p:attrNameLst>
                                          <p:attrName>style.visibility</p:attrName>
                                        </p:attrNameLst>
                                      </p:cBhvr>
                                      <p:to>
                                        <p:strVal val="visible"/>
                                      </p:to>
                                    </p:set>
                                    <p:animEffect transition="in" filter="dissolve">
                                      <p:cBhvr>
                                        <p:cTn id="29" dur="500"/>
                                        <p:tgtEl>
                                          <p:spTgt spid="337048"/>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337047"/>
                                        </p:tgtEl>
                                        <p:attrNameLst>
                                          <p:attrName>style.visibility</p:attrName>
                                        </p:attrNameLst>
                                      </p:cBhvr>
                                      <p:to>
                                        <p:strVal val="visible"/>
                                      </p:to>
                                    </p:set>
                                    <p:animEffect transition="in" filter="dissolve">
                                      <p:cBhvr>
                                        <p:cTn id="32" dur="500"/>
                                        <p:tgtEl>
                                          <p:spTgt spid="337047"/>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337049"/>
                                        </p:tgtEl>
                                        <p:attrNameLst>
                                          <p:attrName>style.visibility</p:attrName>
                                        </p:attrNameLst>
                                      </p:cBhvr>
                                      <p:to>
                                        <p:strVal val="visible"/>
                                      </p:to>
                                    </p:set>
                                    <p:animEffect transition="in" filter="dissolve">
                                      <p:cBhvr>
                                        <p:cTn id="35" dur="500"/>
                                        <p:tgtEl>
                                          <p:spTgt spid="337049"/>
                                        </p:tgtEl>
                                      </p:cBhvr>
                                    </p:animEffect>
                                  </p:childTnLst>
                                </p:cTn>
                              </p:par>
                            </p:childTnLst>
                          </p:cTn>
                        </p:par>
                        <p:par>
                          <p:cTn id="36" fill="hold" nodeType="afterGroup">
                            <p:stCondLst>
                              <p:cond delay="500"/>
                            </p:stCondLst>
                            <p:childTnLst>
                              <p:par>
                                <p:cTn id="37" presetID="0" presetClass="path" presetSubtype="0" accel="50000" decel="50000" fill="hold" grpId="1" nodeType="afterEffect">
                                  <p:stCondLst>
                                    <p:cond delay="0"/>
                                  </p:stCondLst>
                                  <p:childTnLst>
                                    <p:animMotion origin="layout" path="M -1.38889E-6 -3.33333E-6 C -0.00295 0.00394 -0.00851 0.00811 -0.0125 0.01019 C -0.02135 0.00949 -0.03004 0.00926 -0.03889 0.00834 C -0.04601 0.00741 -0.04757 -0.00393 -0.05382 -0.00648 C -0.05417 -0.0081 -0.05399 -0.01064 -0.05504 -0.01157 C -0.05712 -0.01365 -0.0625 -0.01481 -0.0625 -0.01481 C -0.06997 -0.02476 -0.08281 -0.02314 -0.09254 -0.02314 " pathEditMode="relative" ptsTypes="ffffffA">
                                      <p:cBhvr>
                                        <p:cTn id="38" dur="2000" fill="hold"/>
                                        <p:tgtEl>
                                          <p:spTgt spid="337047"/>
                                        </p:tgtEl>
                                        <p:attrNameLst>
                                          <p:attrName>ppt_x</p:attrName>
                                          <p:attrName>ppt_y</p:attrName>
                                        </p:attrNameLst>
                                      </p:cBhvr>
                                    </p:animMotion>
                                  </p:childTnLst>
                                </p:cTn>
                              </p:par>
                              <p:par>
                                <p:cTn id="39" presetID="0" presetClass="path" presetSubtype="0" accel="50000" decel="50000" fill="hold" grpId="1" nodeType="withEffect">
                                  <p:stCondLst>
                                    <p:cond delay="0"/>
                                  </p:stCondLst>
                                  <p:childTnLst>
                                    <p:animMotion origin="layout" path="M 0.0 -1.48148E-6 C 0.02517 0.00533 0.01424 0.00301 0.03264 0.00648 C 0.03628 0.02685 0.05764 0.0169 0.0651 0.01759 C 0.07604 0.02384 0.07448 0.02384 0.09514 0.01759 C 0.0967 0.01713 0.09653 0.01273 0.09757 0.01065 C 0.09861 0.00926 0.10017 0.0081 0.10139 0.00648 C 0.10278 -0.00116 0.10451 -0.00555 0.10764 -0.01111 C 0.10799 -0.01319 0.10851 -0.01528 0.10885 -0.01759 C 0.10938 -0.02037 0.11007 -0.02592 0.11007 -0.02569 " pathEditMode="relative" rAng="0" ptsTypes="ffffffffA">
                                      <p:cBhvr>
                                        <p:cTn id="40" dur="2000" fill="hold"/>
                                        <p:tgtEl>
                                          <p:spTgt spid="337048"/>
                                        </p:tgtEl>
                                        <p:attrNameLst>
                                          <p:attrName>ppt_x</p:attrName>
                                          <p:attrName>ppt_y</p:attrName>
                                        </p:attrNameLst>
                                      </p:cBhvr>
                                      <p:rCtr x="5503" y="46"/>
                                    </p:animMotion>
                                  </p:childTnLst>
                                </p:cTn>
                              </p:par>
                              <p:par>
                                <p:cTn id="41" presetID="0" presetClass="path" presetSubtype="0" accel="50000" decel="50000" fill="hold" grpId="1" nodeType="withEffect">
                                  <p:stCondLst>
                                    <p:cond delay="0"/>
                                  </p:stCondLst>
                                  <p:childTnLst>
                                    <p:animMotion origin="layout" path="M -6.66667E-6 -7.40741E-6 C 0.00156 -0.00232 0.00381 -0.00394 0.00503 -0.00672 C 0.00711 -0.01135 0.00746 -0.01829 0.00868 -0.02339 C 0.00833 -0.0345 0.00833 -0.04561 0.00746 -0.05672 C 0.00642 -0.06945 -6.66667E-6 -0.0801 -0.00504 -0.09005 C -0.0066 -0.0963 -0.00782 -0.10255 -0.01007 -0.10834 " pathEditMode="relative" ptsTypes="fffffA">
                                      <p:cBhvr>
                                        <p:cTn id="42" dur="2000" fill="hold"/>
                                        <p:tgtEl>
                                          <p:spTgt spid="337049"/>
                                        </p:tgtEl>
                                        <p:attrNameLst>
                                          <p:attrName>ppt_x</p:attrName>
                                          <p:attrName>ppt_y</p:attrName>
                                        </p:attrNameLst>
                                      </p:cBhvr>
                                    </p:animMotion>
                                  </p:childTnLst>
                                </p:cTn>
                              </p:par>
                            </p:childTnLst>
                          </p:cTn>
                        </p:par>
                        <p:par>
                          <p:cTn id="43" fill="hold" nodeType="afterGroup">
                            <p:stCondLst>
                              <p:cond delay="2500"/>
                            </p:stCondLst>
                            <p:childTnLst>
                              <p:par>
                                <p:cTn id="44" presetID="8" presetClass="entr" presetSubtype="16" fill="hold" nodeType="afterEffect">
                                  <p:stCondLst>
                                    <p:cond delay="0"/>
                                  </p:stCondLst>
                                  <p:childTnLst>
                                    <p:set>
                                      <p:cBhvr>
                                        <p:cTn id="45" dur="1" fill="hold">
                                          <p:stCondLst>
                                            <p:cond delay="0"/>
                                          </p:stCondLst>
                                        </p:cTn>
                                        <p:tgtEl>
                                          <p:spTgt spid="337067"/>
                                        </p:tgtEl>
                                        <p:attrNameLst>
                                          <p:attrName>style.visibility</p:attrName>
                                        </p:attrNameLst>
                                      </p:cBhvr>
                                      <p:to>
                                        <p:strVal val="visible"/>
                                      </p:to>
                                    </p:set>
                                    <p:animEffect transition="in" filter="diamond(in)">
                                      <p:cBhvr>
                                        <p:cTn id="46" dur="2000"/>
                                        <p:tgtEl>
                                          <p:spTgt spid="337067"/>
                                        </p:tgtEl>
                                      </p:cBhvr>
                                    </p:animEffect>
                                  </p:childTnLst>
                                </p:cTn>
                              </p:par>
                            </p:childTnLst>
                          </p:cTn>
                        </p:par>
                        <p:par>
                          <p:cTn id="47" fill="hold" nodeType="afterGroup">
                            <p:stCondLst>
                              <p:cond delay="4500"/>
                            </p:stCondLst>
                            <p:childTnLst>
                              <p:par>
                                <p:cTn id="48" presetID="9" presetClass="entr" presetSubtype="0" fill="hold" grpId="0" nodeType="afterEffect">
                                  <p:stCondLst>
                                    <p:cond delay="0"/>
                                  </p:stCondLst>
                                  <p:childTnLst>
                                    <p:set>
                                      <p:cBhvr>
                                        <p:cTn id="49" dur="1" fill="hold">
                                          <p:stCondLst>
                                            <p:cond delay="0"/>
                                          </p:stCondLst>
                                        </p:cTn>
                                        <p:tgtEl>
                                          <p:spTgt spid="337050"/>
                                        </p:tgtEl>
                                        <p:attrNameLst>
                                          <p:attrName>style.visibility</p:attrName>
                                        </p:attrNameLst>
                                      </p:cBhvr>
                                      <p:to>
                                        <p:strVal val="visible"/>
                                      </p:to>
                                    </p:set>
                                    <p:animEffect transition="in" filter="dissolve">
                                      <p:cBhvr>
                                        <p:cTn id="50" dur="500"/>
                                        <p:tgtEl>
                                          <p:spTgt spid="337050"/>
                                        </p:tgtEl>
                                      </p:cBhvr>
                                    </p:animEffect>
                                  </p:childTnLst>
                                </p:cTn>
                              </p:par>
                              <p:par>
                                <p:cTn id="51" presetID="9" presetClass="entr" presetSubtype="0" fill="hold" grpId="0" nodeType="withEffect">
                                  <p:stCondLst>
                                    <p:cond delay="0"/>
                                  </p:stCondLst>
                                  <p:childTnLst>
                                    <p:set>
                                      <p:cBhvr>
                                        <p:cTn id="52" dur="1" fill="hold">
                                          <p:stCondLst>
                                            <p:cond delay="0"/>
                                          </p:stCondLst>
                                        </p:cTn>
                                        <p:tgtEl>
                                          <p:spTgt spid="337051"/>
                                        </p:tgtEl>
                                        <p:attrNameLst>
                                          <p:attrName>style.visibility</p:attrName>
                                        </p:attrNameLst>
                                      </p:cBhvr>
                                      <p:to>
                                        <p:strVal val="visible"/>
                                      </p:to>
                                    </p:set>
                                    <p:animEffect transition="in" filter="dissolve">
                                      <p:cBhvr>
                                        <p:cTn id="53" dur="500"/>
                                        <p:tgtEl>
                                          <p:spTgt spid="337051"/>
                                        </p:tgtEl>
                                      </p:cBhvr>
                                    </p:animEffect>
                                  </p:childTnLst>
                                </p:cTn>
                              </p:par>
                              <p:par>
                                <p:cTn id="54" presetID="9" presetClass="entr" presetSubtype="0" fill="hold" grpId="0" nodeType="withEffect">
                                  <p:stCondLst>
                                    <p:cond delay="0"/>
                                  </p:stCondLst>
                                  <p:childTnLst>
                                    <p:set>
                                      <p:cBhvr>
                                        <p:cTn id="55" dur="1" fill="hold">
                                          <p:stCondLst>
                                            <p:cond delay="0"/>
                                          </p:stCondLst>
                                        </p:cTn>
                                        <p:tgtEl>
                                          <p:spTgt spid="337052"/>
                                        </p:tgtEl>
                                        <p:attrNameLst>
                                          <p:attrName>style.visibility</p:attrName>
                                        </p:attrNameLst>
                                      </p:cBhvr>
                                      <p:to>
                                        <p:strVal val="visible"/>
                                      </p:to>
                                    </p:set>
                                    <p:animEffect transition="in" filter="dissolve">
                                      <p:cBhvr>
                                        <p:cTn id="56" dur="500"/>
                                        <p:tgtEl>
                                          <p:spTgt spid="337052"/>
                                        </p:tgtEl>
                                      </p:cBhvr>
                                    </p:animEffect>
                                  </p:childTnLst>
                                </p:cTn>
                              </p:par>
                            </p:childTnLst>
                          </p:cTn>
                        </p:par>
                        <p:par>
                          <p:cTn id="57" fill="hold" nodeType="afterGroup">
                            <p:stCondLst>
                              <p:cond delay="5000"/>
                            </p:stCondLst>
                            <p:childTnLst>
                              <p:par>
                                <p:cTn id="58" presetID="0" presetClass="path" presetSubtype="0" accel="50000" decel="50000" fill="hold" grpId="1" nodeType="afterEffect">
                                  <p:stCondLst>
                                    <p:cond delay="0"/>
                                  </p:stCondLst>
                                  <p:childTnLst>
                                    <p:animMotion origin="layout" path="M 2.77778E-6 -3.33333E-6 C 0.00138 0.01274 0.00086 0.01088 0.00625 0.01852 C 0.00781 0.02454 0.00954 0.02963 0.01128 0.03519 C 0.01562 0.04862 0.01111 0.0419 0.01631 0.04838 C 0.01909 0.05996 0.01684 0.05579 0.02135 0.06181 C 0.02204 0.06806 0.02222 0.07871 0.02621 0.08334 C 0.02847 0.08588 0.03385 0.09005 0.03385 0.09005 C 0.03541 0.09885 0.03628 0.1088 0.04131 0.11505 C 0.04097 0.11783 0.0401 0.12338 0.0401 0.12338 " pathEditMode="relative" ptsTypes="ffffffffA">
                                      <p:cBhvr>
                                        <p:cTn id="59" dur="2000" fill="hold"/>
                                        <p:tgtEl>
                                          <p:spTgt spid="337050"/>
                                        </p:tgtEl>
                                        <p:attrNameLst>
                                          <p:attrName>ppt_x</p:attrName>
                                          <p:attrName>ppt_y</p:attrName>
                                        </p:attrNameLst>
                                      </p:cBhvr>
                                    </p:animMotion>
                                  </p:childTnLst>
                                </p:cTn>
                              </p:par>
                              <p:par>
                                <p:cTn id="60" presetID="0" presetClass="path" presetSubtype="0" accel="50000" decel="50000" fill="hold" grpId="1" nodeType="withEffect">
                                  <p:stCondLst>
                                    <p:cond delay="0"/>
                                  </p:stCondLst>
                                  <p:childTnLst>
                                    <p:animMotion origin="layout" path="M 6.11111E-6 4.81481E-6 C 0.02049 0.00208 0.01129 0.00093 0.02379 0.00648 C 0.02622 0.00764 0.02882 0.0088 0.03126 0.00995 C 0.03247 0.01042 0.03386 0.01111 0.03507 0.01157 C 0.03629 0.01204 0.03872 0.01319 0.03872 0.01319 C 0.04341 0.01944 0.06042 0.02268 0.06754 0.02315 C 0.10539 0.025 0.11025 0.025 0.13247 0.025 " pathEditMode="relative" ptsTypes="ffffffA">
                                      <p:cBhvr>
                                        <p:cTn id="61" dur="2000" fill="hold"/>
                                        <p:tgtEl>
                                          <p:spTgt spid="337051"/>
                                        </p:tgtEl>
                                        <p:attrNameLst>
                                          <p:attrName>ppt_x</p:attrName>
                                          <p:attrName>ppt_y</p:attrName>
                                        </p:attrNameLst>
                                      </p:cBhvr>
                                    </p:animMotion>
                                  </p:childTnLst>
                                </p:cTn>
                              </p:par>
                              <p:par>
                                <p:cTn id="62" presetID="0" presetClass="path" presetSubtype="0" accel="50000" decel="50000" fill="hold" grpId="1" nodeType="withEffect">
                                  <p:stCondLst>
                                    <p:cond delay="0"/>
                                  </p:stCondLst>
                                  <p:childTnLst>
                                    <p:animMotion origin="layout" path="M -6.66667E-6 6.66667E-6 C -0.00139 -0.01087 -0.00278 -0.02522 -0.00886 -0.03333 C -0.00921 -0.03495 -0.00938 -0.0368 -0.01007 -0.03819 C -0.0106 -0.03958 -0.01198 -0.04027 -0.01251 -0.04166 C -0.02101 -0.06411 -0.01077 -0.04282 -0.01754 -0.05647 C -0.01928 -0.06365 -0.02292 -0.06759 -0.02761 -0.07152 C -0.02796 -0.07314 -0.02796 -0.07522 -0.02882 -0.07661 C -0.02969 -0.07823 -0.03126 -0.0787 -0.03247 -0.07985 C -0.03733 -0.08495 -0.04167 -0.09235 -0.04757 -0.0949 C -0.04879 -0.09606 -0.05122 -0.09814 -0.05122 -0.09814 " pathEditMode="relative" ptsTypes="fffffffffA">
                                      <p:cBhvr>
                                        <p:cTn id="63" dur="2000" fill="hold"/>
                                        <p:tgtEl>
                                          <p:spTgt spid="337052"/>
                                        </p:tgtEl>
                                        <p:attrNameLst>
                                          <p:attrName>ppt_x</p:attrName>
                                          <p:attrName>ppt_y</p:attrName>
                                        </p:attrNameLst>
                                      </p:cBhvr>
                                    </p:animMotion>
                                  </p:childTnLst>
                                </p:cTn>
                              </p:par>
                            </p:childTnLst>
                          </p:cTn>
                        </p:par>
                        <p:par>
                          <p:cTn id="64" fill="hold" nodeType="afterGroup">
                            <p:stCondLst>
                              <p:cond delay="7000"/>
                            </p:stCondLst>
                            <p:childTnLst>
                              <p:par>
                                <p:cTn id="65" presetID="8" presetClass="entr" presetSubtype="16" fill="hold" nodeType="afterEffect">
                                  <p:stCondLst>
                                    <p:cond delay="0"/>
                                  </p:stCondLst>
                                  <p:childTnLst>
                                    <p:set>
                                      <p:cBhvr>
                                        <p:cTn id="66" dur="1" fill="hold">
                                          <p:stCondLst>
                                            <p:cond delay="0"/>
                                          </p:stCondLst>
                                        </p:cTn>
                                        <p:tgtEl>
                                          <p:spTgt spid="337063"/>
                                        </p:tgtEl>
                                        <p:attrNameLst>
                                          <p:attrName>style.visibility</p:attrName>
                                        </p:attrNameLst>
                                      </p:cBhvr>
                                      <p:to>
                                        <p:strVal val="visible"/>
                                      </p:to>
                                    </p:set>
                                    <p:animEffect transition="in" filter="diamond(in)">
                                      <p:cBhvr>
                                        <p:cTn id="67" dur="2000"/>
                                        <p:tgtEl>
                                          <p:spTgt spid="337063"/>
                                        </p:tgtEl>
                                      </p:cBhvr>
                                    </p:animEffect>
                                  </p:childTnLst>
                                </p:cTn>
                              </p:par>
                            </p:childTnLst>
                          </p:cTn>
                        </p:par>
                        <p:par>
                          <p:cTn id="68" fill="hold" nodeType="afterGroup">
                            <p:stCondLst>
                              <p:cond delay="9000"/>
                            </p:stCondLst>
                            <p:childTnLst>
                              <p:par>
                                <p:cTn id="69" presetID="9" presetClass="entr" presetSubtype="0" fill="hold" grpId="0" nodeType="afterEffect">
                                  <p:stCondLst>
                                    <p:cond delay="0"/>
                                  </p:stCondLst>
                                  <p:childTnLst>
                                    <p:set>
                                      <p:cBhvr>
                                        <p:cTn id="70" dur="1" fill="hold">
                                          <p:stCondLst>
                                            <p:cond delay="0"/>
                                          </p:stCondLst>
                                        </p:cTn>
                                        <p:tgtEl>
                                          <p:spTgt spid="337054"/>
                                        </p:tgtEl>
                                        <p:attrNameLst>
                                          <p:attrName>style.visibility</p:attrName>
                                        </p:attrNameLst>
                                      </p:cBhvr>
                                      <p:to>
                                        <p:strVal val="visible"/>
                                      </p:to>
                                    </p:set>
                                    <p:animEffect transition="in" filter="dissolve">
                                      <p:cBhvr>
                                        <p:cTn id="71" dur="500"/>
                                        <p:tgtEl>
                                          <p:spTgt spid="337054"/>
                                        </p:tgtEl>
                                      </p:cBhvr>
                                    </p:animEffect>
                                  </p:childTnLst>
                                </p:cTn>
                              </p:par>
                              <p:par>
                                <p:cTn id="72" presetID="9" presetClass="entr" presetSubtype="0" fill="hold" grpId="0" nodeType="withEffect">
                                  <p:stCondLst>
                                    <p:cond delay="0"/>
                                  </p:stCondLst>
                                  <p:childTnLst>
                                    <p:set>
                                      <p:cBhvr>
                                        <p:cTn id="73" dur="1" fill="hold">
                                          <p:stCondLst>
                                            <p:cond delay="0"/>
                                          </p:stCondLst>
                                        </p:cTn>
                                        <p:tgtEl>
                                          <p:spTgt spid="337053"/>
                                        </p:tgtEl>
                                        <p:attrNameLst>
                                          <p:attrName>style.visibility</p:attrName>
                                        </p:attrNameLst>
                                      </p:cBhvr>
                                      <p:to>
                                        <p:strVal val="visible"/>
                                      </p:to>
                                    </p:set>
                                    <p:animEffect transition="in" filter="dissolve">
                                      <p:cBhvr>
                                        <p:cTn id="74" dur="500"/>
                                        <p:tgtEl>
                                          <p:spTgt spid="337053"/>
                                        </p:tgtEl>
                                      </p:cBhvr>
                                    </p:animEffect>
                                  </p:childTnLst>
                                </p:cTn>
                              </p:par>
                              <p:par>
                                <p:cTn id="75" presetID="9" presetClass="entr" presetSubtype="0" fill="hold" grpId="0" nodeType="withEffect">
                                  <p:stCondLst>
                                    <p:cond delay="0"/>
                                  </p:stCondLst>
                                  <p:childTnLst>
                                    <p:set>
                                      <p:cBhvr>
                                        <p:cTn id="76" dur="1" fill="hold">
                                          <p:stCondLst>
                                            <p:cond delay="0"/>
                                          </p:stCondLst>
                                        </p:cTn>
                                        <p:tgtEl>
                                          <p:spTgt spid="337055"/>
                                        </p:tgtEl>
                                        <p:attrNameLst>
                                          <p:attrName>style.visibility</p:attrName>
                                        </p:attrNameLst>
                                      </p:cBhvr>
                                      <p:to>
                                        <p:strVal val="visible"/>
                                      </p:to>
                                    </p:set>
                                    <p:animEffect transition="in" filter="dissolve">
                                      <p:cBhvr>
                                        <p:cTn id="77" dur="500"/>
                                        <p:tgtEl>
                                          <p:spTgt spid="337055"/>
                                        </p:tgtEl>
                                      </p:cBhvr>
                                    </p:animEffect>
                                  </p:childTnLst>
                                </p:cTn>
                              </p:par>
                            </p:childTnLst>
                          </p:cTn>
                        </p:par>
                        <p:par>
                          <p:cTn id="78" fill="hold" nodeType="afterGroup">
                            <p:stCondLst>
                              <p:cond delay="9500"/>
                            </p:stCondLst>
                            <p:childTnLst>
                              <p:par>
                                <p:cTn id="79" presetID="0" presetClass="path" presetSubtype="0" accel="50000" decel="50000" fill="hold" grpId="1" nodeType="afterEffect">
                                  <p:stCondLst>
                                    <p:cond delay="0"/>
                                  </p:stCondLst>
                                  <p:childTnLst>
                                    <p:animMotion origin="layout" path="M -6.66667E-6 -3.33333E-6 C -0.00869 0.0007 -0.01754 0.00024 -0.02622 0.00186 C -0.02744 0.00209 -0.02778 0.0044 -0.02882 0.0051 C -0.03126 0.00672 -0.03629 0.00834 -0.03629 0.00834 C -0.03941 0.01274 -0.04358 0.0169 -0.04636 0.02176 C -0.0507 0.0294 -0.05261 0.0382 -0.05747 0.04514 C -0.0599 0.05348 -0.06042 0.06227 -0.06511 0.06852 C -0.06632 0.07315 -0.06737 0.075 -0.06997 0.07848 " pathEditMode="relative" ptsTypes="fffffffA">
                                      <p:cBhvr>
                                        <p:cTn id="80" dur="2000" fill="hold"/>
                                        <p:tgtEl>
                                          <p:spTgt spid="337053"/>
                                        </p:tgtEl>
                                        <p:attrNameLst>
                                          <p:attrName>ppt_x</p:attrName>
                                          <p:attrName>ppt_y</p:attrName>
                                        </p:attrNameLst>
                                      </p:cBhvr>
                                    </p:animMotion>
                                  </p:childTnLst>
                                </p:cTn>
                              </p:par>
                              <p:par>
                                <p:cTn id="81" presetID="0" presetClass="path" presetSubtype="0" accel="50000" decel="50000" fill="hold" grpId="1" nodeType="withEffect">
                                  <p:stCondLst>
                                    <p:cond delay="0"/>
                                  </p:stCondLst>
                                  <p:childTnLst>
                                    <p:animMotion origin="layout" path="M 8.33333E-7 -3.7037E-7 C 0.00017 0.00116 0.00191 0.01273 0.0026 0.01343 C 0.00469 0.01551 0.00764 0.01551 0.01007 0.01667 C 0.01129 0.01713 0.01389 0.01829 0.01389 0.01829 C 0.01528 0.02593 0.0151 0.02894 0.02014 0.03334 C 0.02274 0.04398 0.0191 0.03357 0.02639 0.04005 C 0.0276 0.04121 0.0276 0.04375 0.02882 0.04491 C 0.02986 0.04607 0.03142 0.04607 0.03264 0.04676 C 0.03403 0.05232 0.03559 0.05602 0.03889 0.05996 C 0.03976 0.06389 0.03924 0.06875 0.04132 0.07176 C 0.04445 0.07662 0.04844 0.07801 0.0526 0.0801 C 0.05486 0.08912 0.05399 0.10139 0.06129 0.1051 C 0.06163 0.10672 0.06163 0.1088 0.0625 0.10996 C 0.06354 0.11111 0.06563 0.11019 0.06632 0.11158 C 0.06649 0.11204 0.07014 0.1257 0.07014 0.12824 " pathEditMode="relative" ptsTypes="ffffffffffffffA">
                                      <p:cBhvr>
                                        <p:cTn id="82" dur="2000" fill="hold"/>
                                        <p:tgtEl>
                                          <p:spTgt spid="337054"/>
                                        </p:tgtEl>
                                        <p:attrNameLst>
                                          <p:attrName>ppt_x</p:attrName>
                                          <p:attrName>ppt_y</p:attrName>
                                        </p:attrNameLst>
                                      </p:cBhvr>
                                    </p:animMotion>
                                  </p:childTnLst>
                                </p:cTn>
                              </p:par>
                              <p:par>
                                <p:cTn id="83" presetID="0" presetClass="path" presetSubtype="0" accel="50000" decel="50000" fill="hold" grpId="1" nodeType="withEffect">
                                  <p:stCondLst>
                                    <p:cond delay="0"/>
                                  </p:stCondLst>
                                  <p:childTnLst>
                                    <p:animMotion origin="layout" path="M 6.11111E-6 6.66667E-6 C 0.004 -0.01573 -0.00138 0.00695 0.00261 -0.03333 C 0.00296 -0.0368 0.00417 -0.04004 0.00504 -0.04328 C 0.00539 -0.0449 0.00626 -0.04814 0.00626 -0.04814 C 0.00747 -0.07268 0.00747 -0.06365 0.00747 -0.07499 " pathEditMode="relative" ptsTypes="ffffA">
                                      <p:cBhvr>
                                        <p:cTn id="84" dur="2000" fill="hold"/>
                                        <p:tgtEl>
                                          <p:spTgt spid="337055"/>
                                        </p:tgtEl>
                                        <p:attrNameLst>
                                          <p:attrName>ppt_x</p:attrName>
                                          <p:attrName>ppt_y</p:attrName>
                                        </p:attrNameLst>
                                      </p:cBhvr>
                                    </p:animMotion>
                                  </p:childTnLst>
                                </p:cTn>
                              </p:par>
                            </p:childTnLst>
                          </p:cTn>
                        </p:par>
                        <p:par>
                          <p:cTn id="85" fill="hold" nodeType="afterGroup">
                            <p:stCondLst>
                              <p:cond delay="11500"/>
                            </p:stCondLst>
                            <p:childTnLst>
                              <p:par>
                                <p:cTn id="86" presetID="8" presetClass="entr" presetSubtype="16" fill="hold" nodeType="afterEffect">
                                  <p:stCondLst>
                                    <p:cond delay="0"/>
                                  </p:stCondLst>
                                  <p:childTnLst>
                                    <p:set>
                                      <p:cBhvr>
                                        <p:cTn id="87" dur="1" fill="hold">
                                          <p:stCondLst>
                                            <p:cond delay="0"/>
                                          </p:stCondLst>
                                        </p:cTn>
                                        <p:tgtEl>
                                          <p:spTgt spid="337059"/>
                                        </p:tgtEl>
                                        <p:attrNameLst>
                                          <p:attrName>style.visibility</p:attrName>
                                        </p:attrNameLst>
                                      </p:cBhvr>
                                      <p:to>
                                        <p:strVal val="visible"/>
                                      </p:to>
                                    </p:set>
                                    <p:animEffect transition="in" filter="diamond(in)">
                                      <p:cBhvr>
                                        <p:cTn id="88" dur="2000"/>
                                        <p:tgtEl>
                                          <p:spTgt spid="337059"/>
                                        </p:tgtEl>
                                      </p:cBhvr>
                                    </p:animEffect>
                                  </p:childTnLst>
                                </p:cTn>
                              </p:par>
                            </p:childTnLst>
                          </p:cTn>
                        </p:par>
                      </p:childTnLst>
                    </p:cTn>
                  </p:par>
                  <p:par>
                    <p:cTn id="89" fill="hold" nodeType="clickPar">
                      <p:stCondLst>
                        <p:cond delay="indefinite"/>
                      </p:stCondLst>
                      <p:childTnLst>
                        <p:par>
                          <p:cTn id="90" fill="hold" nodeType="withGroup">
                            <p:stCondLst>
                              <p:cond delay="0"/>
                            </p:stCondLst>
                            <p:childTnLst>
                              <p:par>
                                <p:cTn id="91" presetID="9" presetClass="entr" presetSubtype="0" fill="hold" grpId="0" nodeType="clickEffect">
                                  <p:stCondLst>
                                    <p:cond delay="0"/>
                                  </p:stCondLst>
                                  <p:childTnLst>
                                    <p:set>
                                      <p:cBhvr>
                                        <p:cTn id="92" dur="1" fill="hold">
                                          <p:stCondLst>
                                            <p:cond delay="0"/>
                                          </p:stCondLst>
                                        </p:cTn>
                                        <p:tgtEl>
                                          <p:spTgt spid="337071"/>
                                        </p:tgtEl>
                                        <p:attrNameLst>
                                          <p:attrName>style.visibility</p:attrName>
                                        </p:attrNameLst>
                                      </p:cBhvr>
                                      <p:to>
                                        <p:strVal val="visible"/>
                                      </p:to>
                                    </p:set>
                                    <p:animEffect transition="in" filter="dissolve">
                                      <p:cBhvr>
                                        <p:cTn id="93" dur="500"/>
                                        <p:tgtEl>
                                          <p:spTgt spid="337071"/>
                                        </p:tgtEl>
                                      </p:cBhvr>
                                    </p:animEffect>
                                  </p:childTnLst>
                                </p:cTn>
                              </p:par>
                            </p:childTnLst>
                          </p:cTn>
                        </p:par>
                        <p:par>
                          <p:cTn id="94" fill="hold" nodeType="afterGroup">
                            <p:stCondLst>
                              <p:cond delay="500"/>
                            </p:stCondLst>
                            <p:childTnLst>
                              <p:par>
                                <p:cTn id="95" presetID="9" presetClass="entr" presetSubtype="0" fill="hold" nodeType="afterEffect">
                                  <p:stCondLst>
                                    <p:cond delay="0"/>
                                  </p:stCondLst>
                                  <p:childTnLst>
                                    <p:set>
                                      <p:cBhvr>
                                        <p:cTn id="96" dur="1" fill="hold">
                                          <p:stCondLst>
                                            <p:cond delay="0"/>
                                          </p:stCondLst>
                                        </p:cTn>
                                        <p:tgtEl>
                                          <p:spTgt spid="336915"/>
                                        </p:tgtEl>
                                        <p:attrNameLst>
                                          <p:attrName>style.visibility</p:attrName>
                                        </p:attrNameLst>
                                      </p:cBhvr>
                                      <p:to>
                                        <p:strVal val="visible"/>
                                      </p:to>
                                    </p:set>
                                    <p:animEffect transition="in" filter="dissolve">
                                      <p:cBhvr>
                                        <p:cTn id="97" dur="500"/>
                                        <p:tgtEl>
                                          <p:spTgt spid="336915"/>
                                        </p:tgtEl>
                                      </p:cBhvr>
                                    </p:animEffect>
                                  </p:childTnLst>
                                </p:cTn>
                              </p:par>
                            </p:childTnLst>
                          </p:cTn>
                        </p:par>
                        <p:par>
                          <p:cTn id="98" fill="hold" nodeType="afterGroup">
                            <p:stCondLst>
                              <p:cond delay="1000"/>
                            </p:stCondLst>
                            <p:childTnLst>
                              <p:par>
                                <p:cTn id="99" presetID="20" presetClass="entr" presetSubtype="0" fill="hold" nodeType="afterEffect">
                                  <p:stCondLst>
                                    <p:cond delay="0"/>
                                  </p:stCondLst>
                                  <p:childTnLst>
                                    <p:set>
                                      <p:cBhvr>
                                        <p:cTn id="100" dur="1" fill="hold">
                                          <p:stCondLst>
                                            <p:cond delay="0"/>
                                          </p:stCondLst>
                                        </p:cTn>
                                        <p:tgtEl>
                                          <p:spTgt spid="336927"/>
                                        </p:tgtEl>
                                        <p:attrNameLst>
                                          <p:attrName>style.visibility</p:attrName>
                                        </p:attrNameLst>
                                      </p:cBhvr>
                                      <p:to>
                                        <p:strVal val="visible"/>
                                      </p:to>
                                    </p:set>
                                    <p:animEffect transition="in" filter="wedge">
                                      <p:cBhvr>
                                        <p:cTn id="101" dur="2000"/>
                                        <p:tgtEl>
                                          <p:spTgt spid="336927"/>
                                        </p:tgtEl>
                                      </p:cBhvr>
                                    </p:animEffect>
                                  </p:childTnLst>
                                </p:cTn>
                              </p:par>
                            </p:childTnLst>
                          </p:cTn>
                        </p:par>
                        <p:par>
                          <p:cTn id="102" fill="hold" nodeType="afterGroup">
                            <p:stCondLst>
                              <p:cond delay="3000"/>
                            </p:stCondLst>
                            <p:childTnLst>
                              <p:par>
                                <p:cTn id="103" presetID="20" presetClass="entr" presetSubtype="0" fill="hold" nodeType="afterEffect">
                                  <p:stCondLst>
                                    <p:cond delay="0"/>
                                  </p:stCondLst>
                                  <p:childTnLst>
                                    <p:set>
                                      <p:cBhvr>
                                        <p:cTn id="104" dur="1" fill="hold">
                                          <p:stCondLst>
                                            <p:cond delay="0"/>
                                          </p:stCondLst>
                                        </p:cTn>
                                        <p:tgtEl>
                                          <p:spTgt spid="336923"/>
                                        </p:tgtEl>
                                        <p:attrNameLst>
                                          <p:attrName>style.visibility</p:attrName>
                                        </p:attrNameLst>
                                      </p:cBhvr>
                                      <p:to>
                                        <p:strVal val="visible"/>
                                      </p:to>
                                    </p:set>
                                    <p:animEffect transition="in" filter="wedge">
                                      <p:cBhvr>
                                        <p:cTn id="105" dur="2000"/>
                                        <p:tgtEl>
                                          <p:spTgt spid="336923"/>
                                        </p:tgtEl>
                                      </p:cBhvr>
                                    </p:animEffect>
                                  </p:childTnLst>
                                </p:cTn>
                              </p:par>
                            </p:childTnLst>
                          </p:cTn>
                        </p:par>
                        <p:par>
                          <p:cTn id="106" fill="hold" nodeType="afterGroup">
                            <p:stCondLst>
                              <p:cond delay="5000"/>
                            </p:stCondLst>
                            <p:childTnLst>
                              <p:par>
                                <p:cTn id="107" presetID="20" presetClass="entr" presetSubtype="0" fill="hold" nodeType="afterEffect">
                                  <p:stCondLst>
                                    <p:cond delay="0"/>
                                  </p:stCondLst>
                                  <p:childTnLst>
                                    <p:set>
                                      <p:cBhvr>
                                        <p:cTn id="108" dur="1" fill="hold">
                                          <p:stCondLst>
                                            <p:cond delay="0"/>
                                          </p:stCondLst>
                                        </p:cTn>
                                        <p:tgtEl>
                                          <p:spTgt spid="336919"/>
                                        </p:tgtEl>
                                        <p:attrNameLst>
                                          <p:attrName>style.visibility</p:attrName>
                                        </p:attrNameLst>
                                      </p:cBhvr>
                                      <p:to>
                                        <p:strVal val="visible"/>
                                      </p:to>
                                    </p:set>
                                    <p:animEffect transition="in" filter="wedge">
                                      <p:cBhvr>
                                        <p:cTn id="109" dur="2000"/>
                                        <p:tgtEl>
                                          <p:spTgt spid="336919"/>
                                        </p:tgtEl>
                                      </p:cBhvr>
                                    </p:animEffect>
                                  </p:childTnLst>
                                </p:cTn>
                              </p:par>
                            </p:childTnLst>
                          </p:cTn>
                        </p:par>
                        <p:par>
                          <p:cTn id="110" fill="hold" nodeType="afterGroup">
                            <p:stCondLst>
                              <p:cond delay="7000"/>
                            </p:stCondLst>
                            <p:childTnLst>
                              <p:par>
                                <p:cTn id="111" presetID="10" presetClass="exit" presetSubtype="0" fill="hold" nodeType="afterEffect">
                                  <p:stCondLst>
                                    <p:cond delay="0"/>
                                  </p:stCondLst>
                                  <p:childTnLst>
                                    <p:animEffect transition="out" filter="fade">
                                      <p:cBhvr>
                                        <p:cTn id="112" dur="5000"/>
                                        <p:tgtEl>
                                          <p:spTgt spid="336931"/>
                                        </p:tgtEl>
                                      </p:cBhvr>
                                    </p:animEffect>
                                    <p:set>
                                      <p:cBhvr>
                                        <p:cTn id="113" dur="1" fill="hold">
                                          <p:stCondLst>
                                            <p:cond delay="4999"/>
                                          </p:stCondLst>
                                        </p:cTn>
                                        <p:tgtEl>
                                          <p:spTgt spid="336931"/>
                                        </p:tgtEl>
                                        <p:attrNameLst>
                                          <p:attrName>style.visibility</p:attrName>
                                        </p:attrNameLst>
                                      </p:cBhvr>
                                      <p:to>
                                        <p:strVal val="hidden"/>
                                      </p:to>
                                    </p:set>
                                  </p:childTnLst>
                                </p:cTn>
                              </p:par>
                            </p:childTnLst>
                          </p:cTn>
                        </p:par>
                      </p:childTnLst>
                    </p:cTn>
                  </p:par>
                  <p:par>
                    <p:cTn id="114" fill="hold" nodeType="clickPar">
                      <p:stCondLst>
                        <p:cond delay="indefinite"/>
                      </p:stCondLst>
                      <p:childTnLst>
                        <p:par>
                          <p:cTn id="115" fill="hold" nodeType="withGroup">
                            <p:stCondLst>
                              <p:cond delay="0"/>
                            </p:stCondLst>
                            <p:childTnLst>
                              <p:par>
                                <p:cTn id="116" presetID="10" presetClass="exit" presetSubtype="0" fill="hold" nodeType="clickEffect">
                                  <p:stCondLst>
                                    <p:cond delay="0"/>
                                  </p:stCondLst>
                                  <p:childTnLst>
                                    <p:animEffect transition="out" filter="fade">
                                      <p:cBhvr>
                                        <p:cTn id="117" dur="5000"/>
                                        <p:tgtEl>
                                          <p:spTgt spid="337067"/>
                                        </p:tgtEl>
                                      </p:cBhvr>
                                    </p:animEffect>
                                    <p:set>
                                      <p:cBhvr>
                                        <p:cTn id="118" dur="1" fill="hold">
                                          <p:stCondLst>
                                            <p:cond delay="4999"/>
                                          </p:stCondLst>
                                        </p:cTn>
                                        <p:tgtEl>
                                          <p:spTgt spid="337067"/>
                                        </p:tgtEl>
                                        <p:attrNameLst>
                                          <p:attrName>style.visibility</p:attrName>
                                        </p:attrNameLst>
                                      </p:cBhvr>
                                      <p:to>
                                        <p:strVal val="hidden"/>
                                      </p:to>
                                    </p:set>
                                  </p:childTnLst>
                                </p:cTn>
                              </p:par>
                              <p:par>
                                <p:cTn id="119" presetID="10" presetClass="exit" presetSubtype="0" fill="hold" nodeType="withEffect">
                                  <p:stCondLst>
                                    <p:cond delay="0"/>
                                  </p:stCondLst>
                                  <p:iterate type="lt">
                                    <p:tmPct val="0"/>
                                  </p:iterate>
                                  <p:childTnLst>
                                    <p:animEffect transition="out" filter="fade">
                                      <p:cBhvr>
                                        <p:cTn id="120" dur="5000"/>
                                        <p:tgtEl>
                                          <p:spTgt spid="337043"/>
                                        </p:tgtEl>
                                      </p:cBhvr>
                                    </p:animEffect>
                                    <p:set>
                                      <p:cBhvr>
                                        <p:cTn id="121" dur="1" fill="hold">
                                          <p:stCondLst>
                                            <p:cond delay="4999"/>
                                          </p:stCondLst>
                                        </p:cTn>
                                        <p:tgtEl>
                                          <p:spTgt spid="337043"/>
                                        </p:tgtEl>
                                        <p:attrNameLst>
                                          <p:attrName>style.visibility</p:attrName>
                                        </p:attrNameLst>
                                      </p:cBhvr>
                                      <p:to>
                                        <p:strVal val="hidden"/>
                                      </p:to>
                                    </p:set>
                                  </p:childTnLst>
                                </p:cTn>
                              </p:par>
                              <p:par>
                                <p:cTn id="122" presetID="10" presetClass="exit" presetSubtype="0" fill="hold" nodeType="withEffect">
                                  <p:stCondLst>
                                    <p:cond delay="0"/>
                                  </p:stCondLst>
                                  <p:childTnLst>
                                    <p:animEffect transition="out" filter="fade">
                                      <p:cBhvr>
                                        <p:cTn id="123" dur="5000"/>
                                        <p:tgtEl>
                                          <p:spTgt spid="337063"/>
                                        </p:tgtEl>
                                      </p:cBhvr>
                                    </p:animEffect>
                                    <p:set>
                                      <p:cBhvr>
                                        <p:cTn id="124" dur="1" fill="hold">
                                          <p:stCondLst>
                                            <p:cond delay="4999"/>
                                          </p:stCondLst>
                                        </p:cTn>
                                        <p:tgtEl>
                                          <p:spTgt spid="337063"/>
                                        </p:tgtEl>
                                        <p:attrNameLst>
                                          <p:attrName>style.visibility</p:attrName>
                                        </p:attrNameLst>
                                      </p:cBhvr>
                                      <p:to>
                                        <p:strVal val="hidden"/>
                                      </p:to>
                                    </p:set>
                                  </p:childTnLst>
                                </p:cTn>
                              </p:par>
                              <p:par>
                                <p:cTn id="125" presetID="10" presetClass="exit" presetSubtype="0" fill="hold" nodeType="withEffect">
                                  <p:stCondLst>
                                    <p:cond delay="0"/>
                                  </p:stCondLst>
                                  <p:childTnLst>
                                    <p:animEffect transition="out" filter="fade">
                                      <p:cBhvr>
                                        <p:cTn id="126" dur="5000"/>
                                        <p:tgtEl>
                                          <p:spTgt spid="337059"/>
                                        </p:tgtEl>
                                      </p:cBhvr>
                                    </p:animEffect>
                                    <p:set>
                                      <p:cBhvr>
                                        <p:cTn id="127" dur="1" fill="hold">
                                          <p:stCondLst>
                                            <p:cond delay="4999"/>
                                          </p:stCondLst>
                                        </p:cTn>
                                        <p:tgtEl>
                                          <p:spTgt spid="337059"/>
                                        </p:tgtEl>
                                        <p:attrNameLst>
                                          <p:attrName>style.visibility</p:attrName>
                                        </p:attrNameLst>
                                      </p:cBhvr>
                                      <p:to>
                                        <p:strVal val="hidden"/>
                                      </p:to>
                                    </p:set>
                                  </p:childTnLst>
                                </p:cTn>
                              </p:par>
                              <p:par>
                                <p:cTn id="128" presetID="10" presetClass="entr" presetSubtype="0" fill="hold" nodeType="withEffect">
                                  <p:stCondLst>
                                    <p:cond delay="0"/>
                                  </p:stCondLst>
                                  <p:childTnLst>
                                    <p:set>
                                      <p:cBhvr>
                                        <p:cTn id="129" dur="1" fill="hold">
                                          <p:stCondLst>
                                            <p:cond delay="0"/>
                                          </p:stCondLst>
                                        </p:cTn>
                                        <p:tgtEl>
                                          <p:spTgt spid="336898"/>
                                        </p:tgtEl>
                                        <p:attrNameLst>
                                          <p:attrName>style.visibility</p:attrName>
                                        </p:attrNameLst>
                                      </p:cBhvr>
                                      <p:to>
                                        <p:strVal val="visible"/>
                                      </p:to>
                                    </p:set>
                                    <p:animEffect transition="in" filter="fade">
                                      <p:cBhvr>
                                        <p:cTn id="130" dur="2000"/>
                                        <p:tgtEl>
                                          <p:spTgt spid="3368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7047" grpId="0" animBg="1"/>
      <p:bldP spid="337047" grpId="1" animBg="1"/>
      <p:bldP spid="337048" grpId="0" animBg="1"/>
      <p:bldP spid="337048" grpId="1" animBg="1"/>
      <p:bldP spid="337049" grpId="0" animBg="1"/>
      <p:bldP spid="337049" grpId="1" animBg="1"/>
      <p:bldP spid="337050" grpId="0" animBg="1"/>
      <p:bldP spid="337050" grpId="1" animBg="1"/>
      <p:bldP spid="337051" grpId="0" animBg="1"/>
      <p:bldP spid="337051" grpId="1" animBg="1"/>
      <p:bldP spid="337052" grpId="0" animBg="1"/>
      <p:bldP spid="337052" grpId="1" animBg="1"/>
      <p:bldP spid="337053" grpId="0" animBg="1"/>
      <p:bldP spid="337053" grpId="1" animBg="1"/>
      <p:bldP spid="337054" grpId="0" animBg="1"/>
      <p:bldP spid="337054" grpId="1" animBg="1"/>
      <p:bldP spid="337055" grpId="0" animBg="1"/>
      <p:bldP spid="337055" grpId="1" animBg="1"/>
      <p:bldP spid="337056" grpId="0" animBg="1"/>
      <p:bldP spid="337056" grpId="1" animBg="1"/>
      <p:bldP spid="337057" grpId="0" animBg="1"/>
      <p:bldP spid="337057" grpId="1" animBg="1"/>
      <p:bldP spid="337058" grpId="0" animBg="1"/>
      <p:bldP spid="337058" grpId="1" animBg="1"/>
      <p:bldP spid="33707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Slide Number Placeholder 2"/>
          <p:cNvSpPr>
            <a:spLocks noGrp="1"/>
          </p:cNvSpPr>
          <p:nvPr>
            <p:ph type="sldNum" sz="quarter" idx="4294967295"/>
          </p:nvPr>
        </p:nvSpPr>
        <p:spPr>
          <a:xfrm>
            <a:off x="3276600" y="6477000"/>
            <a:ext cx="2133600" cy="365125"/>
          </a:xfrm>
          <a:prstGeom prst="rect">
            <a:avLst/>
          </a:prstGeom>
        </p:spPr>
        <p:txBody>
          <a:bodyPr/>
          <a:lstStyle/>
          <a:p>
            <a:fld id="{322EA46C-A4E4-5444-85C1-2240DE42CCAA}" type="slidenum">
              <a:rPr lang="en-US" altLang="en-US"/>
              <a:pPr/>
              <a:t>9</a:t>
            </a:fld>
            <a:endParaRPr lang="en-US" altLang="en-US"/>
          </a:p>
        </p:txBody>
      </p:sp>
      <p:grpSp>
        <p:nvGrpSpPr>
          <p:cNvPr id="338946" name="Group 2"/>
          <p:cNvGrpSpPr>
            <a:grpSpLocks/>
          </p:cNvGrpSpPr>
          <p:nvPr/>
        </p:nvGrpSpPr>
        <p:grpSpPr bwMode="auto">
          <a:xfrm>
            <a:off x="1898650" y="879475"/>
            <a:ext cx="5627688" cy="4813300"/>
            <a:chOff x="1196" y="554"/>
            <a:chExt cx="3545" cy="3032"/>
          </a:xfrm>
        </p:grpSpPr>
        <p:grpSp>
          <p:nvGrpSpPr>
            <p:cNvPr id="338947" name="Group 3"/>
            <p:cNvGrpSpPr>
              <a:grpSpLocks/>
            </p:cNvGrpSpPr>
            <p:nvPr/>
          </p:nvGrpSpPr>
          <p:grpSpPr bwMode="auto">
            <a:xfrm>
              <a:off x="1761" y="1222"/>
              <a:ext cx="2055" cy="1491"/>
              <a:chOff x="1761" y="1222"/>
              <a:chExt cx="2055" cy="1491"/>
            </a:xfrm>
          </p:grpSpPr>
          <p:sp>
            <p:nvSpPr>
              <p:cNvPr id="338948" name="Line 4"/>
              <p:cNvSpPr>
                <a:spLocks noChangeAspect="1" noChangeShapeType="1"/>
              </p:cNvSpPr>
              <p:nvPr/>
            </p:nvSpPr>
            <p:spPr bwMode="auto">
              <a:xfrm flipH="1" flipV="1">
                <a:off x="1761" y="1222"/>
                <a:ext cx="976" cy="72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8949" name="Line 5"/>
              <p:cNvSpPr>
                <a:spLocks noChangeAspect="1" noChangeShapeType="1"/>
              </p:cNvSpPr>
              <p:nvPr/>
            </p:nvSpPr>
            <p:spPr bwMode="auto">
              <a:xfrm flipV="1">
                <a:off x="2737" y="1274"/>
                <a:ext cx="1079" cy="668"/>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8950" name="Line 6"/>
              <p:cNvSpPr>
                <a:spLocks noChangeAspect="1" noChangeShapeType="1"/>
              </p:cNvSpPr>
              <p:nvPr/>
            </p:nvSpPr>
            <p:spPr bwMode="auto">
              <a:xfrm>
                <a:off x="2737" y="1942"/>
                <a:ext cx="154" cy="771"/>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38951" name="Group 7"/>
            <p:cNvGrpSpPr>
              <a:grpSpLocks/>
            </p:cNvGrpSpPr>
            <p:nvPr/>
          </p:nvGrpSpPr>
          <p:grpSpPr bwMode="auto">
            <a:xfrm>
              <a:off x="1196" y="657"/>
              <a:ext cx="1181" cy="1336"/>
              <a:chOff x="1196" y="657"/>
              <a:chExt cx="1181" cy="1336"/>
            </a:xfrm>
          </p:grpSpPr>
          <p:sp>
            <p:nvSpPr>
              <p:cNvPr id="338952" name="Line 8"/>
              <p:cNvSpPr>
                <a:spLocks noChangeAspect="1" noChangeShapeType="1"/>
              </p:cNvSpPr>
              <p:nvPr/>
            </p:nvSpPr>
            <p:spPr bwMode="auto">
              <a:xfrm>
                <a:off x="1812" y="1274"/>
                <a:ext cx="565" cy="154"/>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8953" name="Line 9"/>
              <p:cNvSpPr>
                <a:spLocks noChangeAspect="1" noChangeShapeType="1"/>
              </p:cNvSpPr>
              <p:nvPr/>
            </p:nvSpPr>
            <p:spPr bwMode="auto">
              <a:xfrm>
                <a:off x="1196" y="657"/>
                <a:ext cx="616" cy="617"/>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8954" name="Line 10"/>
              <p:cNvSpPr>
                <a:spLocks noChangeAspect="1" noChangeShapeType="1"/>
              </p:cNvSpPr>
              <p:nvPr/>
            </p:nvSpPr>
            <p:spPr bwMode="auto">
              <a:xfrm flipH="1">
                <a:off x="1555" y="1274"/>
                <a:ext cx="257" cy="719"/>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38955" name="Group 11"/>
            <p:cNvGrpSpPr>
              <a:grpSpLocks/>
            </p:cNvGrpSpPr>
            <p:nvPr/>
          </p:nvGrpSpPr>
          <p:grpSpPr bwMode="auto">
            <a:xfrm>
              <a:off x="3405" y="554"/>
              <a:ext cx="1336" cy="1182"/>
              <a:chOff x="3405" y="554"/>
              <a:chExt cx="1336" cy="1182"/>
            </a:xfrm>
          </p:grpSpPr>
          <p:sp>
            <p:nvSpPr>
              <p:cNvPr id="338956" name="Line 12"/>
              <p:cNvSpPr>
                <a:spLocks noChangeAspect="1" noChangeShapeType="1"/>
              </p:cNvSpPr>
              <p:nvPr/>
            </p:nvSpPr>
            <p:spPr bwMode="auto">
              <a:xfrm>
                <a:off x="3405" y="554"/>
                <a:ext cx="411" cy="72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8957" name="Line 13"/>
              <p:cNvSpPr>
                <a:spLocks noChangeAspect="1" noChangeShapeType="1"/>
              </p:cNvSpPr>
              <p:nvPr/>
            </p:nvSpPr>
            <p:spPr bwMode="auto">
              <a:xfrm>
                <a:off x="3816" y="1274"/>
                <a:ext cx="925" cy="20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8958" name="Line 14"/>
              <p:cNvSpPr>
                <a:spLocks noChangeAspect="1" noChangeShapeType="1"/>
              </p:cNvSpPr>
              <p:nvPr/>
            </p:nvSpPr>
            <p:spPr bwMode="auto">
              <a:xfrm flipV="1">
                <a:off x="3508" y="1274"/>
                <a:ext cx="308" cy="462"/>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38959" name="Group 15"/>
            <p:cNvGrpSpPr>
              <a:grpSpLocks/>
            </p:cNvGrpSpPr>
            <p:nvPr/>
          </p:nvGrpSpPr>
          <p:grpSpPr bwMode="auto">
            <a:xfrm>
              <a:off x="2429" y="2456"/>
              <a:ext cx="1336" cy="1130"/>
              <a:chOff x="2429" y="2456"/>
              <a:chExt cx="1336" cy="1130"/>
            </a:xfrm>
          </p:grpSpPr>
          <p:sp>
            <p:nvSpPr>
              <p:cNvPr id="338960" name="Line 16"/>
              <p:cNvSpPr>
                <a:spLocks noChangeAspect="1" noChangeShapeType="1"/>
              </p:cNvSpPr>
              <p:nvPr/>
            </p:nvSpPr>
            <p:spPr bwMode="auto">
              <a:xfrm flipH="1" flipV="1">
                <a:off x="2891" y="2764"/>
                <a:ext cx="874" cy="103"/>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8961" name="Line 17"/>
              <p:cNvSpPr>
                <a:spLocks noChangeAspect="1" noChangeShapeType="1"/>
              </p:cNvSpPr>
              <p:nvPr/>
            </p:nvSpPr>
            <p:spPr bwMode="auto">
              <a:xfrm flipV="1">
                <a:off x="2429" y="2764"/>
                <a:ext cx="462" cy="822"/>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38962" name="Line 18"/>
              <p:cNvSpPr>
                <a:spLocks noChangeAspect="1" noChangeShapeType="1"/>
              </p:cNvSpPr>
              <p:nvPr/>
            </p:nvSpPr>
            <p:spPr bwMode="auto">
              <a:xfrm>
                <a:off x="2583" y="2456"/>
                <a:ext cx="308" cy="308"/>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grpSp>
      </p:grpSp>
      <p:sp>
        <p:nvSpPr>
          <p:cNvPr id="338963" name="AutoShape 19"/>
          <p:cNvSpPr>
            <a:spLocks noChangeAspect="1" noChangeArrowheads="1"/>
          </p:cNvSpPr>
          <p:nvPr/>
        </p:nvSpPr>
        <p:spPr bwMode="auto">
          <a:xfrm>
            <a:off x="3773488" y="5529263"/>
            <a:ext cx="246062"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8964" name="AutoShape 20"/>
          <p:cNvSpPr>
            <a:spLocks noChangeAspect="1" noChangeArrowheads="1"/>
          </p:cNvSpPr>
          <p:nvPr/>
        </p:nvSpPr>
        <p:spPr bwMode="auto">
          <a:xfrm>
            <a:off x="5895975" y="4468813"/>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8965" name="AutoShape 21"/>
          <p:cNvSpPr>
            <a:spLocks noChangeAspect="1" noChangeArrowheads="1"/>
          </p:cNvSpPr>
          <p:nvPr/>
        </p:nvSpPr>
        <p:spPr bwMode="auto">
          <a:xfrm>
            <a:off x="3937000" y="3735388"/>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8966" name="AutoShape 22"/>
          <p:cNvSpPr>
            <a:spLocks noChangeAspect="1" noChangeArrowheads="1"/>
          </p:cNvSpPr>
          <p:nvPr/>
        </p:nvSpPr>
        <p:spPr bwMode="auto">
          <a:xfrm>
            <a:off x="2306638" y="3082925"/>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8967" name="AutoShape 23"/>
          <p:cNvSpPr>
            <a:spLocks noChangeAspect="1" noChangeArrowheads="1"/>
          </p:cNvSpPr>
          <p:nvPr/>
        </p:nvSpPr>
        <p:spPr bwMode="auto">
          <a:xfrm>
            <a:off x="3692525" y="2184400"/>
            <a:ext cx="244475" cy="246063"/>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8968" name="AutoShape 24"/>
          <p:cNvSpPr>
            <a:spLocks noChangeAspect="1" noChangeArrowheads="1"/>
          </p:cNvSpPr>
          <p:nvPr/>
        </p:nvSpPr>
        <p:spPr bwMode="auto">
          <a:xfrm>
            <a:off x="1735138" y="879475"/>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8969" name="AutoShape 25"/>
          <p:cNvSpPr>
            <a:spLocks noChangeAspect="1" noChangeArrowheads="1"/>
          </p:cNvSpPr>
          <p:nvPr/>
        </p:nvSpPr>
        <p:spPr bwMode="auto">
          <a:xfrm>
            <a:off x="5241925" y="717550"/>
            <a:ext cx="246063"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8970" name="AutoShape 26"/>
          <p:cNvSpPr>
            <a:spLocks noChangeAspect="1" noChangeArrowheads="1"/>
          </p:cNvSpPr>
          <p:nvPr/>
        </p:nvSpPr>
        <p:spPr bwMode="auto">
          <a:xfrm>
            <a:off x="5405438" y="2674938"/>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8971" name="AutoShape 27"/>
          <p:cNvSpPr>
            <a:spLocks noChangeAspect="1" noChangeArrowheads="1"/>
          </p:cNvSpPr>
          <p:nvPr/>
        </p:nvSpPr>
        <p:spPr bwMode="auto">
          <a:xfrm>
            <a:off x="7445375" y="2266950"/>
            <a:ext cx="244475" cy="244475"/>
          </a:xfrm>
          <a:prstGeom prst="flowChartConnector">
            <a:avLst/>
          </a:prstGeom>
          <a:solidFill>
            <a:srgbClr val="00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8972" name="AutoShape 28"/>
          <p:cNvSpPr>
            <a:spLocks noChangeAspect="1" noChangeArrowheads="1"/>
          </p:cNvSpPr>
          <p:nvPr/>
        </p:nvSpPr>
        <p:spPr bwMode="auto">
          <a:xfrm>
            <a:off x="4427538" y="4143375"/>
            <a:ext cx="406400" cy="407988"/>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8973" name="AutoShape 29"/>
          <p:cNvSpPr>
            <a:spLocks noChangeAspect="1" noChangeArrowheads="1"/>
          </p:cNvSpPr>
          <p:nvPr/>
        </p:nvSpPr>
        <p:spPr bwMode="auto">
          <a:xfrm>
            <a:off x="5895975" y="1778000"/>
            <a:ext cx="406400" cy="406400"/>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8974" name="AutoShape 30"/>
          <p:cNvSpPr>
            <a:spLocks noChangeAspect="1" noChangeArrowheads="1"/>
          </p:cNvSpPr>
          <p:nvPr/>
        </p:nvSpPr>
        <p:spPr bwMode="auto">
          <a:xfrm>
            <a:off x="2632075" y="1778000"/>
            <a:ext cx="407988" cy="406400"/>
          </a:xfrm>
          <a:prstGeom prst="octagon">
            <a:avLst>
              <a:gd name="adj" fmla="val 29287"/>
            </a:avLst>
          </a:prstGeom>
          <a:solidFill>
            <a:srgbClr val="008000"/>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8975" name="AutoShape 31"/>
          <p:cNvSpPr>
            <a:spLocks noChangeAspect="1" noChangeArrowheads="1"/>
          </p:cNvSpPr>
          <p:nvPr/>
        </p:nvSpPr>
        <p:spPr bwMode="auto">
          <a:xfrm>
            <a:off x="4065588" y="2755900"/>
            <a:ext cx="569912" cy="571500"/>
          </a:xfrm>
          <a:prstGeom prst="diamond">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 name="Title 1"/>
          <p:cNvSpPr txBox="1">
            <a:spLocks/>
          </p:cNvSpPr>
          <p:nvPr/>
        </p:nvSpPr>
        <p:spPr>
          <a:xfrm>
            <a:off x="-1" y="0"/>
            <a:ext cx="8215313" cy="914400"/>
          </a:xfrm>
          <a:prstGeom prst="rect">
            <a:avLst/>
          </a:prstGeom>
        </p:spPr>
        <p:txBody>
          <a:bodyPr/>
          <a:lstStyle>
            <a:lvl1pPr algn="l" rtl="0" eaLnBrk="0" fontAlgn="base" hangingPunct="0">
              <a:spcBef>
                <a:spcPct val="0"/>
              </a:spcBef>
              <a:spcAft>
                <a:spcPct val="0"/>
              </a:spcAft>
              <a:defRPr sz="3200" b="1" kern="1200">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2pPr>
            <a:lvl3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3pPr>
            <a:lvl4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4pPr>
            <a:lvl5pPr algn="l" rtl="0" eaLnBrk="0" fontAlgn="base" hangingPunct="0">
              <a:spcBef>
                <a:spcPct val="0"/>
              </a:spcBef>
              <a:spcAft>
                <a:spcPct val="0"/>
              </a:spcAft>
              <a:defRPr sz="3200" b="1">
                <a:solidFill>
                  <a:schemeClr val="bg1"/>
                </a:solidFill>
                <a:latin typeface="Calibri" panose="020F0502020204030204" pitchFamily="34" charset="0"/>
                <a:cs typeface="Arial" panose="020B0604020202020204" pitchFamily="34" charset="0"/>
              </a:defRPr>
            </a:lvl5pPr>
            <a:lvl6pPr marL="4572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6pPr>
            <a:lvl7pPr marL="9144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7pPr>
            <a:lvl8pPr marL="13716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8pPr>
            <a:lvl9pPr marL="1828800" algn="l" rtl="0" fontAlgn="base">
              <a:spcBef>
                <a:spcPct val="0"/>
              </a:spcBef>
              <a:spcAft>
                <a:spcPct val="0"/>
              </a:spcAft>
              <a:defRPr sz="3200" b="1">
                <a:solidFill>
                  <a:schemeClr val="bg1"/>
                </a:solidFill>
                <a:latin typeface="Calibri" panose="020F0502020204030204" pitchFamily="34" charset="0"/>
                <a:cs typeface="Arial" panose="020B0604020202020204" pitchFamily="34" charset="0"/>
              </a:defRPr>
            </a:lvl9pPr>
          </a:lstStyle>
          <a:p>
            <a:pPr>
              <a:buNone/>
            </a:pPr>
            <a:r>
              <a:rPr lang="en-US" i="0" smtClean="0"/>
              <a:t>Visual </a:t>
            </a:r>
            <a:r>
              <a:rPr lang="en-US" i="0"/>
              <a:t>search based on local descriptors</a:t>
            </a:r>
            <a:endParaRPr lang="en-US" i="0" dirty="0"/>
          </a:p>
        </p:txBody>
      </p:sp>
    </p:spTree>
    <p:extLst>
      <p:ext uri="{BB962C8B-B14F-4D97-AF65-F5344CB8AC3E}">
        <p14:creationId xmlns:p14="http://schemas.microsoft.com/office/powerpoint/2010/main" val="186776657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Office Theme">
      <a:majorFont>
        <a:latin typeface="Calibri"/>
        <a:ea typeface=""/>
        <a:cs typeface="Arial"/>
      </a:majorFont>
      <a:minorFont>
        <a:latin typeface="Garamond"/>
        <a:ea typeface=""/>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Office Theme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eplearning_for_bigdata.ppt [Compatibility Mode]" id="{A5D3F3B8-9C0F-48A4-91BD-AD00AD36FBE3}" vid="{ADC04E94-636F-4D77-BEA5-5E2E18CFF538}"/>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71563</TotalTime>
  <Words>1182</Words>
  <Application>Microsoft Macintosh PowerPoint</Application>
  <PresentationFormat>On-screen Show (4:3)</PresentationFormat>
  <Paragraphs>199</Paragraphs>
  <Slides>33</Slides>
  <Notes>30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Calibri</vt:lpstr>
      <vt:lpstr>Garamond</vt:lpstr>
      <vt:lpstr>宋体</vt:lpstr>
      <vt:lpstr>Arial</vt:lpstr>
      <vt:lpstr>Office Theme</vt:lpstr>
      <vt:lpstr>Visual Embedding and  Visual Search </vt:lpstr>
      <vt:lpstr>Why Visual Search Is Important?</vt:lpstr>
      <vt:lpstr>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Lessons</vt:lpstr>
      <vt:lpstr>Visual Search based on Deep Embedding</vt:lpstr>
      <vt:lpstr>Face Embedding</vt:lpstr>
      <vt:lpstr>Face Embedding</vt:lpstr>
      <vt:lpstr>Face Embedding</vt:lpstr>
      <vt:lpstr>Extend Face Search to General Image Search</vt:lpstr>
      <vt:lpstr>Pinterest Image Search</vt:lpstr>
      <vt:lpstr>Search via Distributed Computing</vt:lpstr>
      <vt:lpstr>Lessons from Pinterest Visual Search</vt:lpstr>
    </vt:vector>
  </TitlesOfParts>
  <Company/>
  <LinksUpToDate>false</LinksUpToDate>
  <SharedDoc>false</SharedDoc>
  <HyperlinksChanged>false</HyperlinksChanged>
  <AppVersion>15.0023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llcao</dc:creator>
  <cp:lastModifiedBy>Tanya Tang</cp:lastModifiedBy>
  <cp:revision>2504</cp:revision>
  <cp:lastPrinted>2018-10-02T23:05:29Z</cp:lastPrinted>
  <dcterms:created xsi:type="dcterms:W3CDTF">2013-01-21T15:19:27Z</dcterms:created>
  <dcterms:modified xsi:type="dcterms:W3CDTF">2018-10-30T03:35:42Z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